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6" r:id="rId1"/>
  </p:sldMasterIdLst>
  <p:notesMasterIdLst>
    <p:notesMasterId r:id="rId11"/>
  </p:notesMasterIdLst>
  <p:sldIdLst>
    <p:sldId id="256" r:id="rId2"/>
    <p:sldId id="257" r:id="rId3"/>
    <p:sldId id="258" r:id="rId4"/>
    <p:sldId id="263" r:id="rId5"/>
    <p:sldId id="259" r:id="rId6"/>
    <p:sldId id="265" r:id="rId7"/>
    <p:sldId id="260" r:id="rId8"/>
    <p:sldId id="261" r:id="rId9"/>
    <p:sldId id="262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00000"/>
    <a:srgbClr val="60FF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1C83D96-2DDF-4E3D-A0CF-0DE7ED005060}" v="68" dt="2022-06-19T20:29:56.97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2" d="100"/>
          <a:sy n="102" d="100"/>
        </p:scale>
        <p:origin x="245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CH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43AD66-4D16-4F53-A4C3-46D2DB5DEF8B}" type="datetimeFigureOut">
              <a:rPr lang="fr-CH" smtClean="0"/>
              <a:t>19.06.2022</a:t>
            </a:fld>
            <a:endParaRPr lang="fr-CH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CH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CH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333579-00D4-453C-9A1C-CCE04A1BD195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7476855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spc="3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fr-FR"/>
              <a:t>Modifiez le style des sous-titres du masque</a:t>
            </a: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A4C7A-83F9-4377-BDBF-98877A5F3230}" type="datetime1">
              <a:rPr lang="en-US" smtClean="0"/>
              <a:t>6/19/2022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/>
          <a:lstStyle/>
          <a:p>
            <a:fld id="{0946259B-8396-46CD-AD42-FDEDA89DA27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36032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8E594-1C9E-4A41-A72C-240AFE6C7429}" type="datetime1">
              <a:rPr lang="en-US" smtClean="0"/>
              <a:t>6/19/2022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/>
          <a:lstStyle/>
          <a:p>
            <a:fld id="{0946259B-8396-46CD-AD42-FDEDA89DA278}" type="slidenum">
              <a:rPr lang="en-US" smtClean="0"/>
              <a:pPr/>
              <a:t>‹N°›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6673447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00B6B-5D04-41B0-A140-0C268EABF473}" type="datetime1">
              <a:rPr lang="en-US" smtClean="0"/>
              <a:t>6/19/2022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/>
          <a:lstStyle/>
          <a:p>
            <a:fld id="{0946259B-8396-46CD-AD42-FDEDA89DA278}" type="slidenum">
              <a:rPr lang="en-US" smtClean="0"/>
              <a:pPr/>
              <a:t>‹N°›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1496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D55CD-AC11-49EC-A84D-9AEC324AC606}" type="datetime1">
              <a:rPr lang="en-US" smtClean="0"/>
              <a:t>6/19/2022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anchor="b"/>
          <a:lstStyle>
            <a:lvl1pPr>
              <a:defRPr sz="1600"/>
            </a:lvl1pPr>
          </a:lstStyle>
          <a:p>
            <a:fld id="{0946259B-8396-46CD-AD42-FDEDA89DA278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4015728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1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 spc="3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AA0DC-BA3B-42EB-B294-401D16BBE713}" type="datetime1">
              <a:rPr lang="en-US" smtClean="0"/>
              <a:t>6/19/2022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/>
          <a:lstStyle/>
          <a:p>
            <a:fld id="{0946259B-8396-46CD-AD42-FDEDA89DA278}" type="slidenum">
              <a:rPr lang="en-US" smtClean="0"/>
              <a:pPr/>
              <a:t>‹N°›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5978773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B8859-EA49-4CC6-8FDB-C4FC4B709075}" type="datetime1">
              <a:rPr lang="en-US" smtClean="0"/>
              <a:t>6/19/2022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/>
          <a:lstStyle/>
          <a:p>
            <a:fld id="{0946259B-8396-46CD-AD42-FDEDA89DA278}" type="slidenum">
              <a:rPr lang="en-US" smtClean="0"/>
              <a:pPr/>
              <a:t>‹N°›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8820838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5A736-A289-4D9F-B53B-8772B8E2112B}" type="datetime1">
              <a:rPr lang="en-US" smtClean="0"/>
              <a:t>6/19/2022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/>
          <a:lstStyle/>
          <a:p>
            <a:fld id="{0946259B-8396-46CD-AD42-FDEDA89DA278}" type="slidenum">
              <a:rPr lang="en-US" smtClean="0"/>
              <a:pPr/>
              <a:t>‹N°›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0037610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93387-7A81-44E5-A0EE-CDB28371CBFF}" type="datetime1">
              <a:rPr lang="en-US" smtClean="0"/>
              <a:t>6/19/2022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/>
          <a:lstStyle/>
          <a:p>
            <a:fld id="{0946259B-8396-46CD-AD42-FDEDA89DA278}" type="slidenum">
              <a:rPr lang="en-US" smtClean="0"/>
              <a:pPr/>
              <a:t>‹N°›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2615673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52AC3-72DF-46A7-8916-3271478C4CC1}" type="datetime1">
              <a:rPr lang="en-US" smtClean="0"/>
              <a:t>6/19/2022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/>
          <a:lstStyle/>
          <a:p>
            <a:fld id="{0946259B-8396-46CD-AD42-FDEDA89DA278}" type="slidenum">
              <a:rPr lang="en-US" smtClean="0"/>
              <a:pPr/>
              <a:t>‹N°›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998295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2800" b="1" baseline="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F04A-8DC7-449D-9E76-F15AC288F793}" type="datetime1">
              <a:rPr lang="en-US" smtClean="0"/>
              <a:t>6/19/2022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/>
          <a:lstStyle/>
          <a:p>
            <a:fld id="{0946259B-8396-46CD-AD42-FDEDA89DA278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3359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400" baseline="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F3B6F-7B7B-4BC3-9634-30FCA75A5F37}" type="datetime1">
              <a:rPr lang="en-US" smtClean="0"/>
              <a:t>6/19/2022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/>
          <a:lstStyle/>
          <a:p>
            <a:fld id="{0946259B-8396-46CD-AD42-FDEDA89DA278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953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294198"/>
            <a:ext cx="9692640" cy="1397124"/>
          </a:xfrm>
          <a:prstGeom prst="rect">
            <a:avLst/>
          </a:prstGeom>
        </p:spPr>
        <p:txBody>
          <a:bodyPr vert="horz" lIns="91440" tIns="27432" rIns="91440" bIns="45720" rtlCol="0" anchor="b">
            <a:normAutofit/>
          </a:bodyPr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fld id="{E201E7CB-AE2C-439D-8CD9-C8F6860EB9AF}" type="datetime1">
              <a:rPr lang="en-US" smtClean="0"/>
              <a:t>6/19/2022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fld id="{0946259B-8396-46CD-AD42-FDEDA89DA278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2859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7" r:id="rId1"/>
    <p:sldLayoutId id="2147483748" r:id="rId2"/>
    <p:sldLayoutId id="2147483749" r:id="rId3"/>
    <p:sldLayoutId id="2147483750" r:id="rId4"/>
    <p:sldLayoutId id="2147483751" r:id="rId5"/>
    <p:sldLayoutId id="2147483752" r:id="rId6"/>
    <p:sldLayoutId id="2147483753" r:id="rId7"/>
    <p:sldLayoutId id="2147483754" r:id="rId8"/>
    <p:sldLayoutId id="2147483755" r:id="rId9"/>
    <p:sldLayoutId id="2147483756" r:id="rId10"/>
    <p:sldLayoutId id="2147483757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 spc="-5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2000" kern="1200" spc="1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aze">
            <a:extLst>
              <a:ext uri="{FF2B5EF4-FFF2-40B4-BE49-F238E27FC236}">
                <a16:creationId xmlns:a16="http://schemas.microsoft.com/office/drawing/2014/main" id="{48F37F37-C3C4-044D-0D44-DCE5CC02565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rgbClr val="0070C0">
                <a:tint val="45000"/>
                <a:satMod val="400000"/>
              </a:srgbClr>
            </a:duotone>
          </a:blip>
          <a:srcRect t="15730"/>
          <a:stretch/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11A38C8C-58ED-0BAB-A4BE-BC020B4488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36099"/>
            <a:ext cx="12191999" cy="1190874"/>
          </a:xfrm>
        </p:spPr>
        <p:txBody>
          <a:bodyPr anchor="b">
            <a:normAutofit/>
          </a:bodyPr>
          <a:lstStyle/>
          <a:p>
            <a:pPr algn="ctr"/>
            <a:r>
              <a:rPr lang="fr-CH" dirty="0" err="1">
                <a:solidFill>
                  <a:srgbClr val="FFFFFF"/>
                </a:solidFill>
              </a:rPr>
              <a:t>Labyrinth</a:t>
            </a:r>
            <a:r>
              <a:rPr lang="fr-CH" dirty="0">
                <a:solidFill>
                  <a:srgbClr val="FFFFFF"/>
                </a:solidFill>
              </a:rPr>
              <a:t> Path Solver 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85B80C0-24A6-6AD5-4C12-E9DC94783B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37278" y="2944217"/>
            <a:ext cx="7533565" cy="1417327"/>
          </a:xfrm>
        </p:spPr>
        <p:txBody>
          <a:bodyPr anchor="t">
            <a:noAutofit/>
          </a:bodyPr>
          <a:lstStyle/>
          <a:p>
            <a:pPr algn="ctr"/>
            <a:r>
              <a:rPr lang="fr-CH" sz="3200" dirty="0">
                <a:solidFill>
                  <a:srgbClr val="FFFFFF"/>
                </a:solidFill>
              </a:rPr>
              <a:t>Réalisé par :</a:t>
            </a:r>
          </a:p>
          <a:p>
            <a:pPr algn="ctr"/>
            <a:r>
              <a:rPr lang="fr-CH" sz="3200" dirty="0">
                <a:solidFill>
                  <a:srgbClr val="FFFFFF"/>
                </a:solidFill>
              </a:rPr>
              <a:t>Allemann Jonas</a:t>
            </a:r>
            <a:br>
              <a:rPr lang="fr-CH" sz="3200" dirty="0">
                <a:solidFill>
                  <a:srgbClr val="FFFFFF"/>
                </a:solidFill>
              </a:rPr>
            </a:br>
            <a:r>
              <a:rPr lang="fr-CH" sz="3200" dirty="0">
                <a:solidFill>
                  <a:srgbClr val="FFFFFF"/>
                </a:solidFill>
              </a:rPr>
              <a:t>Chappuis Sébastien</a:t>
            </a:r>
          </a:p>
        </p:txBody>
      </p:sp>
      <p:sp>
        <p:nvSpPr>
          <p:cNvPr id="5" name="Sous-titre 2">
            <a:extLst>
              <a:ext uri="{FF2B5EF4-FFF2-40B4-BE49-F238E27FC236}">
                <a16:creationId xmlns:a16="http://schemas.microsoft.com/office/drawing/2014/main" id="{D22722A8-B08B-2197-8CE8-A1B82DC89F23}"/>
              </a:ext>
            </a:extLst>
          </p:cNvPr>
          <p:cNvSpPr txBox="1">
            <a:spLocks/>
          </p:cNvSpPr>
          <p:nvPr>
            <p:custDataLst>
              <p:tags r:id="rId1"/>
            </p:custDataLst>
          </p:nvPr>
        </p:nvSpPr>
        <p:spPr>
          <a:xfrm>
            <a:off x="1732183" y="5172970"/>
            <a:ext cx="8723084" cy="16850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2400" kern="1200" cap="all" spc="20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CH" sz="1800" dirty="0">
                <a:solidFill>
                  <a:schemeClr val="tx1"/>
                </a:solidFill>
              </a:rPr>
              <a:t>Algorithmes et structures de données III</a:t>
            </a:r>
          </a:p>
          <a:p>
            <a:pPr algn="ctr"/>
            <a:r>
              <a:rPr lang="fr-CH" sz="1800" dirty="0">
                <a:solidFill>
                  <a:schemeClr val="tx1"/>
                </a:solidFill>
              </a:rPr>
              <a:t>HE-Arc</a:t>
            </a:r>
            <a:br>
              <a:rPr lang="fr-CH" sz="1800" dirty="0">
                <a:solidFill>
                  <a:schemeClr val="tx1"/>
                </a:solidFill>
              </a:rPr>
            </a:br>
            <a:r>
              <a:rPr lang="fr-CH" sz="1800" dirty="0">
                <a:solidFill>
                  <a:schemeClr val="tx1"/>
                </a:solidFill>
              </a:rPr>
              <a:t>Filière informatique - développement logiciel</a:t>
            </a:r>
            <a:endParaRPr lang="fr-CH" sz="1800" dirty="0">
              <a:solidFill>
                <a:schemeClr val="tx1"/>
              </a:solidFill>
              <a:cs typeface="Calibri Light"/>
            </a:endParaRPr>
          </a:p>
          <a:p>
            <a:pPr algn="ctr"/>
            <a:r>
              <a:rPr lang="fr-CH" sz="1800" dirty="0">
                <a:solidFill>
                  <a:schemeClr val="tx1"/>
                </a:solidFill>
              </a:rPr>
              <a:t>2</a:t>
            </a:r>
            <a:r>
              <a:rPr lang="fr-CH" sz="1800" baseline="30000" dirty="0">
                <a:solidFill>
                  <a:schemeClr val="tx1"/>
                </a:solidFill>
              </a:rPr>
              <a:t>ème</a:t>
            </a:r>
            <a:r>
              <a:rPr lang="fr-CH" sz="1800" dirty="0">
                <a:solidFill>
                  <a:schemeClr val="tx1"/>
                </a:solidFill>
              </a:rPr>
              <a:t> année</a:t>
            </a:r>
            <a:endParaRPr lang="fr-FR" sz="1800" dirty="0">
              <a:solidFill>
                <a:schemeClr val="tx1"/>
              </a:solidFill>
            </a:endParaRP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E751D8DE-E76A-14BF-76AF-8F22CBA53E21}"/>
              </a:ext>
            </a:extLst>
          </p:cNvPr>
          <p:cNvSpPr txBox="1">
            <a:spLocks/>
          </p:cNvSpPr>
          <p:nvPr/>
        </p:nvSpPr>
        <p:spPr>
          <a:xfrm>
            <a:off x="2101754" y="1704530"/>
            <a:ext cx="7983941" cy="1190874"/>
          </a:xfrm>
          <a:prstGeom prst="rect">
            <a:avLst/>
          </a:prstGeom>
        </p:spPr>
        <p:txBody>
          <a:bodyPr vert="horz" lIns="91440" tIns="27432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7200" b="1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CH" sz="4000" dirty="0"/>
              <a:t>Projet d’algorithme</a:t>
            </a:r>
            <a:endParaRPr lang="fr-CH" sz="40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935183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/>
      <p:bldP spid="3" grpId="0" uiExpand="1" build="p"/>
      <p:bldP spid="5" grpId="0"/>
      <p:bldP spid="6" grpId="0" uiExpan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79CC65B-9632-EA98-961D-E67A8A5748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/>
              <a:t>Sommaire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2307D0C-E02E-D863-A6BF-239B9C048E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H"/>
              <a:t>Introduction</a:t>
            </a:r>
          </a:p>
          <a:p>
            <a:r>
              <a:rPr lang="fr-CH"/>
              <a:t>Algorithmes</a:t>
            </a:r>
          </a:p>
          <a:p>
            <a:r>
              <a:rPr lang="fr-CH"/>
              <a:t>Démo</a:t>
            </a:r>
          </a:p>
          <a:p>
            <a:r>
              <a:rPr lang="fr-CH"/>
              <a:t>Résultats</a:t>
            </a:r>
          </a:p>
          <a:p>
            <a:r>
              <a:rPr lang="fr-CH"/>
              <a:t>Conclusion</a:t>
            </a:r>
          </a:p>
          <a:p>
            <a:endParaRPr lang="fr-CH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68D987C-EED2-D78B-32EA-56B4668C20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946259B-8396-46CD-AD42-FDEDA89DA278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0016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7BAE8CE-E66E-C0BF-2119-AD47F43D75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/>
              <a:t>Introduction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79A8330-F160-F6FC-0C87-5617CC37DA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endParaRPr lang="fr-CH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F001399C-87A3-CF43-905C-2EDFB514B8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4029" y="1691322"/>
            <a:ext cx="8908325" cy="5010933"/>
          </a:xfrm>
          <a:prstGeom prst="rect">
            <a:avLst/>
          </a:prstGeom>
          <a:effectLst>
            <a:softEdge rad="317500"/>
          </a:effectLst>
        </p:spPr>
      </p:pic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C90146D-D32E-303D-0000-4F3489B8DB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946259B-8396-46CD-AD42-FDEDA89DA278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8116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BB2C2A4-7173-527A-6C00-BCD74E44DF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/>
              <a:t>Structure de données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FDBA311-86DF-86D9-59A8-850E09C17E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fr-CH" dirty="0"/>
              <a:t>Graphe</a:t>
            </a:r>
          </a:p>
          <a:p>
            <a:r>
              <a:rPr lang="fr-CH" dirty="0"/>
              <a:t>Composé de nœuds</a:t>
            </a:r>
          </a:p>
          <a:p>
            <a:r>
              <a:rPr lang="fr-CH" dirty="0"/>
              <a:t>Disposés dans une grille</a:t>
            </a:r>
          </a:p>
          <a:p>
            <a:r>
              <a:rPr lang="fr-CH" dirty="0"/>
              <a:t>Max 4 voisins par nœud</a:t>
            </a:r>
          </a:p>
          <a:p>
            <a:endParaRPr lang="fr-CH" dirty="0"/>
          </a:p>
        </p:txBody>
      </p:sp>
      <p:grpSp>
        <p:nvGrpSpPr>
          <p:cNvPr id="59" name="Groupe 58">
            <a:extLst>
              <a:ext uri="{FF2B5EF4-FFF2-40B4-BE49-F238E27FC236}">
                <a16:creationId xmlns:a16="http://schemas.microsoft.com/office/drawing/2014/main" id="{0C8A0FAC-EB3B-BA0D-9DBF-B19575BE489E}"/>
              </a:ext>
            </a:extLst>
          </p:cNvPr>
          <p:cNvGrpSpPr/>
          <p:nvPr/>
        </p:nvGrpSpPr>
        <p:grpSpPr>
          <a:xfrm>
            <a:off x="4884125" y="2172952"/>
            <a:ext cx="5814394" cy="4215684"/>
            <a:chOff x="4635550" y="2093160"/>
            <a:chExt cx="5814394" cy="421568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A9CA597-05FE-B8C2-A051-F3CD9E0DF1D8}"/>
                </a:ext>
              </a:extLst>
            </p:cNvPr>
            <p:cNvSpPr/>
            <p:nvPr/>
          </p:nvSpPr>
          <p:spPr>
            <a:xfrm>
              <a:off x="7839996" y="3697002"/>
              <a:ext cx="1008000" cy="10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CH" sz="2400"/>
                <a:t>Node</a:t>
              </a:r>
              <a:endParaRPr lang="fr-CH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8733D37-1563-2E0A-3937-2C096F07E59E}"/>
                </a:ext>
              </a:extLst>
            </p:cNvPr>
            <p:cNvSpPr/>
            <p:nvPr/>
          </p:nvSpPr>
          <p:spPr>
            <a:xfrm>
              <a:off x="6238048" y="3697002"/>
              <a:ext cx="1008000" cy="10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CH" sz="2400"/>
                <a:t>Node</a:t>
              </a:r>
              <a:endParaRPr lang="fr-CH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9FBC1B7-C2D3-03AE-BF34-EC5A5C990784}"/>
                </a:ext>
              </a:extLst>
            </p:cNvPr>
            <p:cNvSpPr/>
            <p:nvPr/>
          </p:nvSpPr>
          <p:spPr>
            <a:xfrm>
              <a:off x="7839996" y="2093160"/>
              <a:ext cx="1008000" cy="10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CH" sz="2400"/>
                <a:t>Node</a:t>
              </a:r>
              <a:endParaRPr lang="fr-CH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045D63F-A15A-CCF9-A7F8-B23F3B06E800}"/>
                </a:ext>
              </a:extLst>
            </p:cNvPr>
            <p:cNvSpPr/>
            <p:nvPr/>
          </p:nvSpPr>
          <p:spPr>
            <a:xfrm>
              <a:off x="9441944" y="3697002"/>
              <a:ext cx="1008000" cy="1008000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CH" sz="2000">
                  <a:solidFill>
                    <a:schemeClr val="accent6"/>
                  </a:solidFill>
                  <a:latin typeface="Consolas" panose="020B0609020204030204" pitchFamily="49" charset="0"/>
                </a:rPr>
                <a:t>null</a:t>
              </a:r>
              <a:endParaRPr lang="fr-CH">
                <a:solidFill>
                  <a:schemeClr val="accent6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F28BCB8-70C8-1F6B-540F-6F48AA77BC68}"/>
                </a:ext>
              </a:extLst>
            </p:cNvPr>
            <p:cNvSpPr/>
            <p:nvPr/>
          </p:nvSpPr>
          <p:spPr>
            <a:xfrm>
              <a:off x="7839996" y="5300844"/>
              <a:ext cx="1008000" cy="1008000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CH" sz="2000">
                  <a:solidFill>
                    <a:schemeClr val="accent6"/>
                  </a:solidFill>
                  <a:latin typeface="Consolas" panose="020B0609020204030204" pitchFamily="49" charset="0"/>
                </a:rPr>
                <a:t>null</a:t>
              </a:r>
              <a:endParaRPr lang="fr-CH">
                <a:solidFill>
                  <a:schemeClr val="accent6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22" name="Connecteur droit avec flèche 21">
              <a:extLst>
                <a:ext uri="{FF2B5EF4-FFF2-40B4-BE49-F238E27FC236}">
                  <a16:creationId xmlns:a16="http://schemas.microsoft.com/office/drawing/2014/main" id="{DC140AF8-0094-B687-63B4-7A2AB915D8C0}"/>
                </a:ext>
              </a:extLst>
            </p:cNvPr>
            <p:cNvCxnSpPr>
              <a:stCxn id="4" idx="0"/>
              <a:endCxn id="14" idx="2"/>
            </p:cNvCxnSpPr>
            <p:nvPr/>
          </p:nvCxnSpPr>
          <p:spPr>
            <a:xfrm flipV="1">
              <a:off x="8343996" y="3101160"/>
              <a:ext cx="0" cy="595842"/>
            </a:xfrm>
            <a:prstGeom prst="straightConnector1">
              <a:avLst/>
            </a:prstGeom>
            <a:ln w="38100"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cteur droit avec flèche 26">
              <a:extLst>
                <a:ext uri="{FF2B5EF4-FFF2-40B4-BE49-F238E27FC236}">
                  <a16:creationId xmlns:a16="http://schemas.microsoft.com/office/drawing/2014/main" id="{A70D5B30-EC82-6F3C-4AD3-A030C51731F5}"/>
                </a:ext>
              </a:extLst>
            </p:cNvPr>
            <p:cNvCxnSpPr>
              <a:stCxn id="4" idx="2"/>
              <a:endCxn id="16" idx="0"/>
            </p:cNvCxnSpPr>
            <p:nvPr/>
          </p:nvCxnSpPr>
          <p:spPr>
            <a:xfrm>
              <a:off x="8343996" y="4705002"/>
              <a:ext cx="0" cy="595842"/>
            </a:xfrm>
            <a:prstGeom prst="straightConnector1">
              <a:avLst/>
            </a:prstGeom>
            <a:ln w="38100">
              <a:solidFill>
                <a:schemeClr val="accent6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cteur droit avec flèche 28">
              <a:extLst>
                <a:ext uri="{FF2B5EF4-FFF2-40B4-BE49-F238E27FC236}">
                  <a16:creationId xmlns:a16="http://schemas.microsoft.com/office/drawing/2014/main" id="{BF5633C2-FFFD-8E44-6019-C580EA4A5703}"/>
                </a:ext>
              </a:extLst>
            </p:cNvPr>
            <p:cNvCxnSpPr>
              <a:stCxn id="4" idx="1"/>
              <a:endCxn id="10" idx="3"/>
            </p:cNvCxnSpPr>
            <p:nvPr/>
          </p:nvCxnSpPr>
          <p:spPr>
            <a:xfrm flipH="1">
              <a:off x="7246048" y="4201002"/>
              <a:ext cx="593948" cy="0"/>
            </a:xfrm>
            <a:prstGeom prst="straightConnector1">
              <a:avLst/>
            </a:prstGeom>
            <a:ln w="38100"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cteur droit avec flèche 30">
              <a:extLst>
                <a:ext uri="{FF2B5EF4-FFF2-40B4-BE49-F238E27FC236}">
                  <a16:creationId xmlns:a16="http://schemas.microsoft.com/office/drawing/2014/main" id="{A74850C7-642E-00AB-B3A4-B125365FDD22}"/>
                </a:ext>
              </a:extLst>
            </p:cNvPr>
            <p:cNvCxnSpPr>
              <a:stCxn id="4" idx="3"/>
              <a:endCxn id="15" idx="1"/>
            </p:cNvCxnSpPr>
            <p:nvPr/>
          </p:nvCxnSpPr>
          <p:spPr>
            <a:xfrm>
              <a:off x="8847996" y="4201002"/>
              <a:ext cx="593948" cy="0"/>
            </a:xfrm>
            <a:prstGeom prst="straightConnector1">
              <a:avLst/>
            </a:prstGeom>
            <a:ln w="38100">
              <a:solidFill>
                <a:schemeClr val="accent6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6EAD3B8-DD63-F29B-360D-CBA36BA6E849}"/>
                </a:ext>
              </a:extLst>
            </p:cNvPr>
            <p:cNvSpPr/>
            <p:nvPr/>
          </p:nvSpPr>
          <p:spPr>
            <a:xfrm>
              <a:off x="6238048" y="5300844"/>
              <a:ext cx="1008000" cy="1008000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CH" sz="2000">
                  <a:solidFill>
                    <a:schemeClr val="accent6"/>
                  </a:solidFill>
                  <a:latin typeface="Consolas" panose="020B0609020204030204" pitchFamily="49" charset="0"/>
                </a:rPr>
                <a:t>null</a:t>
              </a:r>
              <a:endParaRPr lang="fr-CH">
                <a:solidFill>
                  <a:schemeClr val="accent6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F2C9EEFA-C81C-111E-7417-BDB8BA03ACCA}"/>
                </a:ext>
              </a:extLst>
            </p:cNvPr>
            <p:cNvSpPr/>
            <p:nvPr/>
          </p:nvSpPr>
          <p:spPr>
            <a:xfrm>
              <a:off x="9441944" y="5300844"/>
              <a:ext cx="1008000" cy="10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CH" sz="2400"/>
                <a:t>Node</a:t>
              </a:r>
              <a:endParaRPr lang="fr-CH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F09AE663-F945-250C-5F5B-39C2AC0A6A94}"/>
                </a:ext>
              </a:extLst>
            </p:cNvPr>
            <p:cNvSpPr/>
            <p:nvPr/>
          </p:nvSpPr>
          <p:spPr>
            <a:xfrm>
              <a:off x="9441944" y="2093160"/>
              <a:ext cx="1008000" cy="10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CH" sz="2400"/>
                <a:t>Node</a:t>
              </a:r>
              <a:endParaRPr lang="fr-CH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8D0991E6-DC24-D6E8-4D9D-1EA7D3E70F3F}"/>
                </a:ext>
              </a:extLst>
            </p:cNvPr>
            <p:cNvSpPr/>
            <p:nvPr/>
          </p:nvSpPr>
          <p:spPr>
            <a:xfrm>
              <a:off x="6238048" y="2093160"/>
              <a:ext cx="1008000" cy="10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CH" sz="2400"/>
                <a:t>Node</a:t>
              </a:r>
              <a:endParaRPr lang="fr-CH"/>
            </a:p>
          </p:txBody>
        </p:sp>
        <p:cxnSp>
          <p:nvCxnSpPr>
            <p:cNvPr id="39" name="Connecteur droit avec flèche 38">
              <a:extLst>
                <a:ext uri="{FF2B5EF4-FFF2-40B4-BE49-F238E27FC236}">
                  <a16:creationId xmlns:a16="http://schemas.microsoft.com/office/drawing/2014/main" id="{F5EA74DD-D583-C6E4-3862-8E57A41BAE66}"/>
                </a:ext>
              </a:extLst>
            </p:cNvPr>
            <p:cNvCxnSpPr>
              <a:cxnSpLocks/>
              <a:stCxn id="10" idx="0"/>
              <a:endCxn id="38" idx="2"/>
            </p:cNvCxnSpPr>
            <p:nvPr/>
          </p:nvCxnSpPr>
          <p:spPr>
            <a:xfrm flipV="1">
              <a:off x="6742048" y="3101160"/>
              <a:ext cx="0" cy="595842"/>
            </a:xfrm>
            <a:prstGeom prst="straightConnector1">
              <a:avLst/>
            </a:prstGeom>
            <a:ln w="38100"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cteur droit avec flèche 41">
              <a:extLst>
                <a:ext uri="{FF2B5EF4-FFF2-40B4-BE49-F238E27FC236}">
                  <a16:creationId xmlns:a16="http://schemas.microsoft.com/office/drawing/2014/main" id="{B4157E54-D0F2-9411-E4E5-EE02DA7A5E24}"/>
                </a:ext>
              </a:extLst>
            </p:cNvPr>
            <p:cNvCxnSpPr>
              <a:cxnSpLocks/>
              <a:stCxn id="14" idx="1"/>
              <a:endCxn id="38" idx="3"/>
            </p:cNvCxnSpPr>
            <p:nvPr/>
          </p:nvCxnSpPr>
          <p:spPr>
            <a:xfrm flipH="1">
              <a:off x="7246048" y="2597160"/>
              <a:ext cx="593948" cy="0"/>
            </a:xfrm>
            <a:prstGeom prst="straightConnector1">
              <a:avLst/>
            </a:prstGeom>
            <a:ln w="38100"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cteur droit avec flèche 44">
              <a:extLst>
                <a:ext uri="{FF2B5EF4-FFF2-40B4-BE49-F238E27FC236}">
                  <a16:creationId xmlns:a16="http://schemas.microsoft.com/office/drawing/2014/main" id="{C20BB3C5-6AA0-CB08-177E-FA15BC3F7350}"/>
                </a:ext>
              </a:extLst>
            </p:cNvPr>
            <p:cNvCxnSpPr>
              <a:cxnSpLocks/>
              <a:stCxn id="37" idx="1"/>
              <a:endCxn id="14" idx="3"/>
            </p:cNvCxnSpPr>
            <p:nvPr/>
          </p:nvCxnSpPr>
          <p:spPr>
            <a:xfrm flipH="1">
              <a:off x="8847996" y="2597160"/>
              <a:ext cx="593948" cy="0"/>
            </a:xfrm>
            <a:prstGeom prst="straightConnector1">
              <a:avLst/>
            </a:prstGeom>
            <a:ln w="38100"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cteur droit avec flèche 22">
              <a:extLst>
                <a:ext uri="{FF2B5EF4-FFF2-40B4-BE49-F238E27FC236}">
                  <a16:creationId xmlns:a16="http://schemas.microsoft.com/office/drawing/2014/main" id="{F8A411F6-7F97-5256-765C-FFF93DAFBDD6}"/>
                </a:ext>
              </a:extLst>
            </p:cNvPr>
            <p:cNvCxnSpPr>
              <a:cxnSpLocks/>
              <a:stCxn id="10" idx="2"/>
              <a:endCxn id="34" idx="0"/>
            </p:cNvCxnSpPr>
            <p:nvPr/>
          </p:nvCxnSpPr>
          <p:spPr>
            <a:xfrm>
              <a:off x="6742048" y="4705002"/>
              <a:ext cx="0" cy="595842"/>
            </a:xfrm>
            <a:prstGeom prst="straightConnector1">
              <a:avLst/>
            </a:prstGeom>
            <a:ln w="38100">
              <a:solidFill>
                <a:schemeClr val="accent6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eur droit avec flèche 24">
              <a:extLst>
                <a:ext uri="{FF2B5EF4-FFF2-40B4-BE49-F238E27FC236}">
                  <a16:creationId xmlns:a16="http://schemas.microsoft.com/office/drawing/2014/main" id="{F597C074-2FD1-F7D3-79D4-5A7458541D09}"/>
                </a:ext>
              </a:extLst>
            </p:cNvPr>
            <p:cNvCxnSpPr>
              <a:cxnSpLocks/>
              <a:stCxn id="35" idx="0"/>
              <a:endCxn id="15" idx="2"/>
            </p:cNvCxnSpPr>
            <p:nvPr/>
          </p:nvCxnSpPr>
          <p:spPr>
            <a:xfrm flipV="1">
              <a:off x="9945944" y="4705002"/>
              <a:ext cx="0" cy="595842"/>
            </a:xfrm>
            <a:prstGeom prst="straightConnector1">
              <a:avLst/>
            </a:prstGeom>
            <a:ln w="38100">
              <a:solidFill>
                <a:schemeClr val="accent6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cteur droit avec flèche 27">
              <a:extLst>
                <a:ext uri="{FF2B5EF4-FFF2-40B4-BE49-F238E27FC236}">
                  <a16:creationId xmlns:a16="http://schemas.microsoft.com/office/drawing/2014/main" id="{F2ED977F-E71E-1B77-0622-BFBECB278A1F}"/>
                </a:ext>
              </a:extLst>
            </p:cNvPr>
            <p:cNvCxnSpPr>
              <a:cxnSpLocks/>
              <a:stCxn id="35" idx="1"/>
              <a:endCxn id="16" idx="3"/>
            </p:cNvCxnSpPr>
            <p:nvPr/>
          </p:nvCxnSpPr>
          <p:spPr>
            <a:xfrm flipH="1">
              <a:off x="8847996" y="5804844"/>
              <a:ext cx="593948" cy="0"/>
            </a:xfrm>
            <a:prstGeom prst="straightConnector1">
              <a:avLst/>
            </a:prstGeom>
            <a:ln w="38100">
              <a:solidFill>
                <a:schemeClr val="accent6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cteur droit avec flèche 31">
              <a:extLst>
                <a:ext uri="{FF2B5EF4-FFF2-40B4-BE49-F238E27FC236}">
                  <a16:creationId xmlns:a16="http://schemas.microsoft.com/office/drawing/2014/main" id="{9894D65A-E1A0-4459-CABE-983C36F44AC5}"/>
                </a:ext>
              </a:extLst>
            </p:cNvPr>
            <p:cNvCxnSpPr>
              <a:cxnSpLocks/>
              <a:stCxn id="37" idx="2"/>
              <a:endCxn id="15" idx="0"/>
            </p:cNvCxnSpPr>
            <p:nvPr/>
          </p:nvCxnSpPr>
          <p:spPr>
            <a:xfrm>
              <a:off x="9945944" y="3101160"/>
              <a:ext cx="0" cy="595842"/>
            </a:xfrm>
            <a:prstGeom prst="straightConnector1">
              <a:avLst/>
            </a:prstGeom>
            <a:ln w="38100">
              <a:solidFill>
                <a:schemeClr val="accent6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FDAE72CD-F59E-30D3-8DA1-65FC62757728}"/>
                </a:ext>
              </a:extLst>
            </p:cNvPr>
            <p:cNvSpPr/>
            <p:nvPr/>
          </p:nvSpPr>
          <p:spPr>
            <a:xfrm>
              <a:off x="4635550" y="2093160"/>
              <a:ext cx="1008000" cy="10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CH" sz="2400"/>
                <a:t>Node</a:t>
              </a:r>
              <a:endParaRPr lang="fr-CH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69E21B85-B867-5872-D4ED-457B98D82738}"/>
                </a:ext>
              </a:extLst>
            </p:cNvPr>
            <p:cNvSpPr/>
            <p:nvPr/>
          </p:nvSpPr>
          <p:spPr>
            <a:xfrm>
              <a:off x="4635550" y="3697002"/>
              <a:ext cx="1008000" cy="1008000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CH" sz="2000">
                  <a:solidFill>
                    <a:schemeClr val="accent6"/>
                  </a:solidFill>
                  <a:latin typeface="Consolas" panose="020B0609020204030204" pitchFamily="49" charset="0"/>
                </a:rPr>
                <a:t>null</a:t>
              </a:r>
              <a:endParaRPr lang="fr-CH">
                <a:solidFill>
                  <a:schemeClr val="accent6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966668BB-E939-B385-980B-44E0DA29625F}"/>
                </a:ext>
              </a:extLst>
            </p:cNvPr>
            <p:cNvSpPr/>
            <p:nvPr/>
          </p:nvSpPr>
          <p:spPr>
            <a:xfrm>
              <a:off x="4635550" y="5300844"/>
              <a:ext cx="1008000" cy="1008000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CH" sz="2000">
                  <a:solidFill>
                    <a:schemeClr val="accent6"/>
                  </a:solidFill>
                  <a:latin typeface="Consolas" panose="020B0609020204030204" pitchFamily="49" charset="0"/>
                </a:rPr>
                <a:t>null</a:t>
              </a:r>
              <a:endParaRPr lang="fr-CH">
                <a:solidFill>
                  <a:schemeClr val="accent6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43" name="Connecteur droit avec flèche 42">
              <a:extLst>
                <a:ext uri="{FF2B5EF4-FFF2-40B4-BE49-F238E27FC236}">
                  <a16:creationId xmlns:a16="http://schemas.microsoft.com/office/drawing/2014/main" id="{AE8B2816-96D9-6824-35A2-3CA5DD520A3D}"/>
                </a:ext>
              </a:extLst>
            </p:cNvPr>
            <p:cNvCxnSpPr>
              <a:cxnSpLocks/>
              <a:stCxn id="10" idx="1"/>
              <a:endCxn id="40" idx="3"/>
            </p:cNvCxnSpPr>
            <p:nvPr/>
          </p:nvCxnSpPr>
          <p:spPr>
            <a:xfrm flipH="1">
              <a:off x="5643550" y="4201002"/>
              <a:ext cx="594498" cy="0"/>
            </a:xfrm>
            <a:prstGeom prst="straightConnector1">
              <a:avLst/>
            </a:prstGeom>
            <a:ln w="38100">
              <a:solidFill>
                <a:schemeClr val="accent6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cteur droit avec flèche 45">
              <a:extLst>
                <a:ext uri="{FF2B5EF4-FFF2-40B4-BE49-F238E27FC236}">
                  <a16:creationId xmlns:a16="http://schemas.microsoft.com/office/drawing/2014/main" id="{B7F43426-F774-A274-F8F5-0C2C9AE6D7E9}"/>
                </a:ext>
              </a:extLst>
            </p:cNvPr>
            <p:cNvCxnSpPr>
              <a:cxnSpLocks/>
              <a:stCxn id="36" idx="3"/>
              <a:endCxn id="38" idx="1"/>
            </p:cNvCxnSpPr>
            <p:nvPr/>
          </p:nvCxnSpPr>
          <p:spPr>
            <a:xfrm>
              <a:off x="5643550" y="2597160"/>
              <a:ext cx="594498" cy="0"/>
            </a:xfrm>
            <a:prstGeom prst="straightConnector1">
              <a:avLst/>
            </a:prstGeom>
            <a:ln w="38100"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cteur droit avec flèche 49">
              <a:extLst>
                <a:ext uri="{FF2B5EF4-FFF2-40B4-BE49-F238E27FC236}">
                  <a16:creationId xmlns:a16="http://schemas.microsoft.com/office/drawing/2014/main" id="{6CEF62A1-F501-2982-E72F-8536D0D88D48}"/>
                </a:ext>
              </a:extLst>
            </p:cNvPr>
            <p:cNvCxnSpPr>
              <a:cxnSpLocks/>
              <a:stCxn id="36" idx="2"/>
              <a:endCxn id="40" idx="0"/>
            </p:cNvCxnSpPr>
            <p:nvPr/>
          </p:nvCxnSpPr>
          <p:spPr>
            <a:xfrm>
              <a:off x="5139550" y="3101160"/>
              <a:ext cx="0" cy="595842"/>
            </a:xfrm>
            <a:prstGeom prst="straightConnector1">
              <a:avLst/>
            </a:prstGeom>
            <a:ln w="38100">
              <a:solidFill>
                <a:schemeClr val="accent6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4E3BB9F-3093-18DD-3BCF-48436447F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946259B-8396-46CD-AD42-FDEDA89DA278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4990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Rectangle 191">
            <a:extLst>
              <a:ext uri="{FF2B5EF4-FFF2-40B4-BE49-F238E27FC236}">
                <a16:creationId xmlns:a16="http://schemas.microsoft.com/office/drawing/2014/main" id="{DAF2F371-4F0C-55A1-AE58-19D8BF129D4D}"/>
              </a:ext>
            </a:extLst>
          </p:cNvPr>
          <p:cNvSpPr/>
          <p:nvPr/>
        </p:nvSpPr>
        <p:spPr>
          <a:xfrm>
            <a:off x="6634512" y="1936337"/>
            <a:ext cx="4320000" cy="4320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2CA3400C-016E-80DB-5F6B-7430A05EA831}"/>
              </a:ext>
            </a:extLst>
          </p:cNvPr>
          <p:cNvSpPr/>
          <p:nvPr/>
        </p:nvSpPr>
        <p:spPr>
          <a:xfrm>
            <a:off x="9609395" y="2200435"/>
            <a:ext cx="540000" cy="540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CBDD5787-AF66-56AD-0350-6EB7B17BD188}"/>
              </a:ext>
            </a:extLst>
          </p:cNvPr>
          <p:cNvSpPr/>
          <p:nvPr/>
        </p:nvSpPr>
        <p:spPr>
          <a:xfrm>
            <a:off x="10149395" y="2740435"/>
            <a:ext cx="540000" cy="540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A6CD2658-FAFE-E42A-0509-4A6DE6C61ABA}"/>
              </a:ext>
            </a:extLst>
          </p:cNvPr>
          <p:cNvSpPr/>
          <p:nvPr/>
        </p:nvSpPr>
        <p:spPr>
          <a:xfrm>
            <a:off x="10149395" y="3826531"/>
            <a:ext cx="540000" cy="540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5B9E3C95-9077-CB19-210E-CAF63A168FFE}"/>
              </a:ext>
            </a:extLst>
          </p:cNvPr>
          <p:cNvSpPr/>
          <p:nvPr/>
        </p:nvSpPr>
        <p:spPr>
          <a:xfrm>
            <a:off x="10149395" y="4907836"/>
            <a:ext cx="540000" cy="540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92A8B006-DF13-7CC1-23C3-994959C7FCF3}"/>
              </a:ext>
            </a:extLst>
          </p:cNvPr>
          <p:cNvSpPr/>
          <p:nvPr/>
        </p:nvSpPr>
        <p:spPr>
          <a:xfrm>
            <a:off x="9609395" y="5447836"/>
            <a:ext cx="540000" cy="540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E7E1368E-FC1F-AA93-933E-3871CE7BD766}"/>
              </a:ext>
            </a:extLst>
          </p:cNvPr>
          <p:cNvSpPr/>
          <p:nvPr/>
        </p:nvSpPr>
        <p:spPr>
          <a:xfrm>
            <a:off x="8529395" y="5447836"/>
            <a:ext cx="540000" cy="540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C0586C5F-CBA6-86F8-029B-6F375D385E0C}"/>
              </a:ext>
            </a:extLst>
          </p:cNvPr>
          <p:cNvSpPr/>
          <p:nvPr/>
        </p:nvSpPr>
        <p:spPr>
          <a:xfrm>
            <a:off x="7985605" y="4907836"/>
            <a:ext cx="540000" cy="540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2341DACA-3ADA-8A12-B585-9083275613A6}"/>
              </a:ext>
            </a:extLst>
          </p:cNvPr>
          <p:cNvSpPr/>
          <p:nvPr/>
        </p:nvSpPr>
        <p:spPr>
          <a:xfrm>
            <a:off x="7444133" y="4367699"/>
            <a:ext cx="540000" cy="540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E3418EEF-701F-65FD-A2D7-CB85CDD471A9}"/>
              </a:ext>
            </a:extLst>
          </p:cNvPr>
          <p:cNvSpPr/>
          <p:nvPr/>
        </p:nvSpPr>
        <p:spPr>
          <a:xfrm>
            <a:off x="6909395" y="4909071"/>
            <a:ext cx="540000" cy="540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AD8B0E40-DC83-2111-3DFD-24D24EB344C5}"/>
              </a:ext>
            </a:extLst>
          </p:cNvPr>
          <p:cNvSpPr/>
          <p:nvPr/>
        </p:nvSpPr>
        <p:spPr>
          <a:xfrm>
            <a:off x="6909395" y="3825493"/>
            <a:ext cx="540000" cy="540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D64520D2-FE2B-7149-F511-B535109F23BE}"/>
              </a:ext>
            </a:extLst>
          </p:cNvPr>
          <p:cNvSpPr/>
          <p:nvPr/>
        </p:nvSpPr>
        <p:spPr>
          <a:xfrm>
            <a:off x="7449395" y="2200435"/>
            <a:ext cx="540000" cy="540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6BBD5362-D3F1-0F66-0DD7-F26597C7A58E}"/>
              </a:ext>
            </a:extLst>
          </p:cNvPr>
          <p:cNvSpPr/>
          <p:nvPr/>
        </p:nvSpPr>
        <p:spPr>
          <a:xfrm>
            <a:off x="7989395" y="2740435"/>
            <a:ext cx="540000" cy="540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1CE5A7C7-177E-411A-3236-110FD55979B6}"/>
              </a:ext>
            </a:extLst>
          </p:cNvPr>
          <p:cNvSpPr/>
          <p:nvPr/>
        </p:nvSpPr>
        <p:spPr>
          <a:xfrm>
            <a:off x="8529395" y="3280435"/>
            <a:ext cx="540000" cy="540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8D012F33-8836-0802-F48E-663EA14C68AA}"/>
              </a:ext>
            </a:extLst>
          </p:cNvPr>
          <p:cNvSpPr/>
          <p:nvPr/>
        </p:nvSpPr>
        <p:spPr>
          <a:xfrm>
            <a:off x="9069395" y="3826531"/>
            <a:ext cx="540000" cy="540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517D0BA0-8AE3-A31F-D69B-AB6ACA01A528}"/>
              </a:ext>
            </a:extLst>
          </p:cNvPr>
          <p:cNvSpPr/>
          <p:nvPr/>
        </p:nvSpPr>
        <p:spPr>
          <a:xfrm>
            <a:off x="9609395" y="4366820"/>
            <a:ext cx="540000" cy="540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DD74BC2-4963-8C96-B443-FF69DC286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H" dirty="0"/>
              <a:t>Algorithmes - </a:t>
            </a:r>
            <a:r>
              <a:rPr lang="fr-CH" sz="2800" dirty="0"/>
              <a:t>Génération du labyrinthe</a:t>
            </a:r>
            <a:endParaRPr lang="fr-CH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9CB84CC-3A26-A5E0-9F62-5AA180F223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8595360" cy="4351337"/>
          </a:xfrm>
        </p:spPr>
        <p:txBody>
          <a:bodyPr anchor="ctr">
            <a:normAutofit/>
          </a:bodyPr>
          <a:lstStyle/>
          <a:p>
            <a:r>
              <a:rPr lang="fr-CH" dirty="0"/>
              <a:t>Pile</a:t>
            </a:r>
          </a:p>
          <a:p>
            <a:r>
              <a:rPr lang="fr-CH" dirty="0"/>
              <a:t>Nœud de départ</a:t>
            </a:r>
          </a:p>
          <a:p>
            <a:r>
              <a:rPr lang="fr-CH" dirty="0"/>
              <a:t>Prend une case voisine libre au hasard</a:t>
            </a:r>
          </a:p>
          <a:p>
            <a:pPr lvl="1"/>
            <a:r>
              <a:rPr lang="fr-CH" dirty="0"/>
              <a:t>Liaison et déplacement (ajoute dans la pile)</a:t>
            </a:r>
          </a:p>
          <a:p>
            <a:r>
              <a:rPr lang="fr-CH" dirty="0"/>
              <a:t>Si aucune case voisine libre :</a:t>
            </a:r>
          </a:p>
          <a:p>
            <a:pPr lvl="1"/>
            <a:r>
              <a:rPr lang="fr-CH" dirty="0"/>
              <a:t>Revient en arrière (enlève de la pile)</a:t>
            </a:r>
          </a:p>
          <a:p>
            <a:r>
              <a:rPr lang="fr-CH" dirty="0"/>
              <a:t>Pile vide : arrêt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646C903-9873-AC39-EC0F-3AC9F1FAA6E7}"/>
              </a:ext>
            </a:extLst>
          </p:cNvPr>
          <p:cNvSpPr/>
          <p:nvPr/>
        </p:nvSpPr>
        <p:spPr>
          <a:xfrm>
            <a:off x="6909395" y="2200435"/>
            <a:ext cx="540000" cy="5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A8647B90-D5A8-7FCB-0FDA-B36C120803BE}"/>
              </a:ext>
            </a:extLst>
          </p:cNvPr>
          <p:cNvSpPr/>
          <p:nvPr/>
        </p:nvSpPr>
        <p:spPr>
          <a:xfrm>
            <a:off x="7989395" y="2200435"/>
            <a:ext cx="540000" cy="5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DDEE5963-3CC1-060E-8D3C-3DC79C49D9D4}"/>
              </a:ext>
            </a:extLst>
          </p:cNvPr>
          <p:cNvSpPr/>
          <p:nvPr/>
        </p:nvSpPr>
        <p:spPr>
          <a:xfrm>
            <a:off x="9069395" y="2200435"/>
            <a:ext cx="540000" cy="5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0430AFE0-3421-502E-3DBD-AC8734DE1E69}"/>
              </a:ext>
            </a:extLst>
          </p:cNvPr>
          <p:cNvSpPr/>
          <p:nvPr/>
        </p:nvSpPr>
        <p:spPr>
          <a:xfrm>
            <a:off x="10149395" y="2200435"/>
            <a:ext cx="540000" cy="5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9006C93A-EAC2-6901-557A-CC6A3E6D7B4F}"/>
              </a:ext>
            </a:extLst>
          </p:cNvPr>
          <p:cNvSpPr/>
          <p:nvPr/>
        </p:nvSpPr>
        <p:spPr>
          <a:xfrm>
            <a:off x="7989395" y="3280435"/>
            <a:ext cx="540000" cy="5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FB344CA9-CF19-1496-A4D4-0877E5B24C24}"/>
              </a:ext>
            </a:extLst>
          </p:cNvPr>
          <p:cNvSpPr/>
          <p:nvPr/>
        </p:nvSpPr>
        <p:spPr>
          <a:xfrm>
            <a:off x="9069395" y="3280435"/>
            <a:ext cx="540000" cy="5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1B915EA5-121F-413C-5363-CCF1507B5E0F}"/>
              </a:ext>
            </a:extLst>
          </p:cNvPr>
          <p:cNvSpPr/>
          <p:nvPr/>
        </p:nvSpPr>
        <p:spPr>
          <a:xfrm>
            <a:off x="10149395" y="3280435"/>
            <a:ext cx="540000" cy="5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892FE9A6-3A3A-D001-404D-5FCFECB267C7}"/>
              </a:ext>
            </a:extLst>
          </p:cNvPr>
          <p:cNvSpPr/>
          <p:nvPr/>
        </p:nvSpPr>
        <p:spPr>
          <a:xfrm>
            <a:off x="9069395" y="4366820"/>
            <a:ext cx="540000" cy="5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ED910676-3F5A-122E-00EF-DA8D67DBF0BA}"/>
              </a:ext>
            </a:extLst>
          </p:cNvPr>
          <p:cNvSpPr/>
          <p:nvPr/>
        </p:nvSpPr>
        <p:spPr>
          <a:xfrm>
            <a:off x="10149395" y="4366820"/>
            <a:ext cx="540000" cy="5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7590DAEC-EA46-821B-F37F-7C8C9322294D}"/>
              </a:ext>
            </a:extLst>
          </p:cNvPr>
          <p:cNvSpPr/>
          <p:nvPr/>
        </p:nvSpPr>
        <p:spPr>
          <a:xfrm>
            <a:off x="10149395" y="5447836"/>
            <a:ext cx="540000" cy="5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CD2BE38D-9083-AF97-1AC6-66E93BC0A7EF}"/>
              </a:ext>
            </a:extLst>
          </p:cNvPr>
          <p:cNvSpPr/>
          <p:nvPr/>
        </p:nvSpPr>
        <p:spPr>
          <a:xfrm>
            <a:off x="9069395" y="5447836"/>
            <a:ext cx="540000" cy="5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79CB03F7-428E-B08A-EEC2-6554A49E7245}"/>
              </a:ext>
            </a:extLst>
          </p:cNvPr>
          <p:cNvSpPr/>
          <p:nvPr/>
        </p:nvSpPr>
        <p:spPr>
          <a:xfrm>
            <a:off x="7985605" y="5447836"/>
            <a:ext cx="540000" cy="5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CEC476D5-9453-321D-6BB5-8DE4378E79BB}"/>
              </a:ext>
            </a:extLst>
          </p:cNvPr>
          <p:cNvSpPr/>
          <p:nvPr/>
        </p:nvSpPr>
        <p:spPr>
          <a:xfrm>
            <a:off x="7985605" y="4366675"/>
            <a:ext cx="540000" cy="5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E2849247-8825-1E2A-6E32-0F45E85A55CC}"/>
              </a:ext>
            </a:extLst>
          </p:cNvPr>
          <p:cNvSpPr/>
          <p:nvPr/>
        </p:nvSpPr>
        <p:spPr>
          <a:xfrm>
            <a:off x="6910612" y="4369223"/>
            <a:ext cx="540000" cy="5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39FB7B0F-0943-7B9D-DB7C-D7F9C82C80B2}"/>
              </a:ext>
            </a:extLst>
          </p:cNvPr>
          <p:cNvSpPr/>
          <p:nvPr/>
        </p:nvSpPr>
        <p:spPr>
          <a:xfrm>
            <a:off x="6910612" y="5449883"/>
            <a:ext cx="540000" cy="5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B652E946-6356-0D5F-C795-CD1B9467EE81}"/>
              </a:ext>
            </a:extLst>
          </p:cNvPr>
          <p:cNvSpPr/>
          <p:nvPr/>
        </p:nvSpPr>
        <p:spPr>
          <a:xfrm>
            <a:off x="6908964" y="3280435"/>
            <a:ext cx="540000" cy="5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cxnSp>
        <p:nvCxnSpPr>
          <p:cNvPr id="116" name="Connecteur droit avec flèche 115">
            <a:extLst>
              <a:ext uri="{FF2B5EF4-FFF2-40B4-BE49-F238E27FC236}">
                <a16:creationId xmlns:a16="http://schemas.microsoft.com/office/drawing/2014/main" id="{41631C69-ED2A-0C4C-271C-95BABC430E20}"/>
              </a:ext>
            </a:extLst>
          </p:cNvPr>
          <p:cNvCxnSpPr>
            <a:cxnSpLocks/>
          </p:cNvCxnSpPr>
          <p:nvPr/>
        </p:nvCxnSpPr>
        <p:spPr>
          <a:xfrm>
            <a:off x="7120160" y="2424843"/>
            <a:ext cx="1146048" cy="0"/>
          </a:xfrm>
          <a:prstGeom prst="straightConnector1">
            <a:avLst/>
          </a:prstGeom>
          <a:ln w="57150">
            <a:solidFill>
              <a:srgbClr val="60FF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Connecteur droit avec flèche 117">
            <a:extLst>
              <a:ext uri="{FF2B5EF4-FFF2-40B4-BE49-F238E27FC236}">
                <a16:creationId xmlns:a16="http://schemas.microsoft.com/office/drawing/2014/main" id="{A5323AB0-A04B-5382-2CF6-CB96E106D2F0}"/>
              </a:ext>
            </a:extLst>
          </p:cNvPr>
          <p:cNvCxnSpPr>
            <a:cxnSpLocks/>
          </p:cNvCxnSpPr>
          <p:nvPr/>
        </p:nvCxnSpPr>
        <p:spPr>
          <a:xfrm>
            <a:off x="8266208" y="2475643"/>
            <a:ext cx="0" cy="1121664"/>
          </a:xfrm>
          <a:prstGeom prst="straightConnector1">
            <a:avLst/>
          </a:prstGeom>
          <a:ln w="57150">
            <a:solidFill>
              <a:srgbClr val="60FF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necteur droit avec flèche 122">
            <a:extLst>
              <a:ext uri="{FF2B5EF4-FFF2-40B4-BE49-F238E27FC236}">
                <a16:creationId xmlns:a16="http://schemas.microsoft.com/office/drawing/2014/main" id="{3182C074-CBC4-570F-0A03-754E065CCFA1}"/>
              </a:ext>
            </a:extLst>
          </p:cNvPr>
          <p:cNvCxnSpPr>
            <a:cxnSpLocks/>
          </p:cNvCxnSpPr>
          <p:nvPr/>
        </p:nvCxnSpPr>
        <p:spPr>
          <a:xfrm>
            <a:off x="8328692" y="3582067"/>
            <a:ext cx="1082040" cy="0"/>
          </a:xfrm>
          <a:prstGeom prst="straightConnector1">
            <a:avLst/>
          </a:prstGeom>
          <a:ln w="57150">
            <a:solidFill>
              <a:srgbClr val="60FF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Connecteur droit avec flèche 125">
            <a:extLst>
              <a:ext uri="{FF2B5EF4-FFF2-40B4-BE49-F238E27FC236}">
                <a16:creationId xmlns:a16="http://schemas.microsoft.com/office/drawing/2014/main" id="{F9BCBCEC-BBDC-65F6-1AE6-BDADE8DE6815}"/>
              </a:ext>
            </a:extLst>
          </p:cNvPr>
          <p:cNvCxnSpPr>
            <a:cxnSpLocks/>
          </p:cNvCxnSpPr>
          <p:nvPr/>
        </p:nvCxnSpPr>
        <p:spPr>
          <a:xfrm>
            <a:off x="9395492" y="3646075"/>
            <a:ext cx="0" cy="1028700"/>
          </a:xfrm>
          <a:prstGeom prst="straightConnector1">
            <a:avLst/>
          </a:prstGeom>
          <a:ln w="57150">
            <a:solidFill>
              <a:srgbClr val="60FF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Connecteur droit avec flèche 128">
            <a:extLst>
              <a:ext uri="{FF2B5EF4-FFF2-40B4-BE49-F238E27FC236}">
                <a16:creationId xmlns:a16="http://schemas.microsoft.com/office/drawing/2014/main" id="{526C4F94-5A65-BC01-DA4C-FE29CAC185DB}"/>
              </a:ext>
            </a:extLst>
          </p:cNvPr>
          <p:cNvCxnSpPr>
            <a:cxnSpLocks/>
          </p:cNvCxnSpPr>
          <p:nvPr/>
        </p:nvCxnSpPr>
        <p:spPr>
          <a:xfrm>
            <a:off x="9448832" y="4674775"/>
            <a:ext cx="876300" cy="0"/>
          </a:xfrm>
          <a:prstGeom prst="straightConnector1">
            <a:avLst/>
          </a:prstGeom>
          <a:ln w="57150">
            <a:solidFill>
              <a:srgbClr val="60FF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Connecteur droit avec flèche 133">
            <a:extLst>
              <a:ext uri="{FF2B5EF4-FFF2-40B4-BE49-F238E27FC236}">
                <a16:creationId xmlns:a16="http://schemas.microsoft.com/office/drawing/2014/main" id="{C29D71B4-23DE-8C06-83F7-CF63801056E9}"/>
              </a:ext>
            </a:extLst>
          </p:cNvPr>
          <p:cNvCxnSpPr>
            <a:cxnSpLocks/>
          </p:cNvCxnSpPr>
          <p:nvPr/>
        </p:nvCxnSpPr>
        <p:spPr>
          <a:xfrm flipV="1">
            <a:off x="10325132" y="3582067"/>
            <a:ext cx="0" cy="1016508"/>
          </a:xfrm>
          <a:prstGeom prst="straightConnector1">
            <a:avLst/>
          </a:prstGeom>
          <a:ln w="57150">
            <a:solidFill>
              <a:srgbClr val="60FF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Connecteur droit avec flèche 138">
            <a:extLst>
              <a:ext uri="{FF2B5EF4-FFF2-40B4-BE49-F238E27FC236}">
                <a16:creationId xmlns:a16="http://schemas.microsoft.com/office/drawing/2014/main" id="{B2F327C1-7F19-DED1-6BB1-EDB4F200FB67}"/>
              </a:ext>
            </a:extLst>
          </p:cNvPr>
          <p:cNvCxnSpPr>
            <a:cxnSpLocks/>
          </p:cNvCxnSpPr>
          <p:nvPr/>
        </p:nvCxnSpPr>
        <p:spPr>
          <a:xfrm flipV="1">
            <a:off x="10325132" y="2579275"/>
            <a:ext cx="0" cy="965454"/>
          </a:xfrm>
          <a:prstGeom prst="straightConnector1">
            <a:avLst/>
          </a:prstGeom>
          <a:ln w="57150">
            <a:solidFill>
              <a:srgbClr val="60FF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Connecteur droit avec flèche 140">
            <a:extLst>
              <a:ext uri="{FF2B5EF4-FFF2-40B4-BE49-F238E27FC236}">
                <a16:creationId xmlns:a16="http://schemas.microsoft.com/office/drawing/2014/main" id="{1A8C02B2-E0E3-96CE-0B1A-03AEDCBC7110}"/>
              </a:ext>
            </a:extLst>
          </p:cNvPr>
          <p:cNvCxnSpPr>
            <a:cxnSpLocks/>
          </p:cNvCxnSpPr>
          <p:nvPr/>
        </p:nvCxnSpPr>
        <p:spPr>
          <a:xfrm flipH="1">
            <a:off x="9342152" y="2579275"/>
            <a:ext cx="899160" cy="0"/>
          </a:xfrm>
          <a:prstGeom prst="straightConnector1">
            <a:avLst/>
          </a:prstGeom>
          <a:ln w="57150">
            <a:solidFill>
              <a:srgbClr val="60FF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Connecteur droit avec flèche 143">
            <a:extLst>
              <a:ext uri="{FF2B5EF4-FFF2-40B4-BE49-F238E27FC236}">
                <a16:creationId xmlns:a16="http://schemas.microsoft.com/office/drawing/2014/main" id="{CA36D773-0F94-0AF8-3402-EDF744D99E6B}"/>
              </a:ext>
            </a:extLst>
          </p:cNvPr>
          <p:cNvCxnSpPr>
            <a:cxnSpLocks/>
          </p:cNvCxnSpPr>
          <p:nvPr/>
        </p:nvCxnSpPr>
        <p:spPr>
          <a:xfrm>
            <a:off x="9342152" y="2388775"/>
            <a:ext cx="114300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Connecteur droit avec flèche 147">
            <a:extLst>
              <a:ext uri="{FF2B5EF4-FFF2-40B4-BE49-F238E27FC236}">
                <a16:creationId xmlns:a16="http://schemas.microsoft.com/office/drawing/2014/main" id="{CC97981F-A7B6-538D-08F5-336DF3C18C08}"/>
              </a:ext>
            </a:extLst>
          </p:cNvPr>
          <p:cNvCxnSpPr>
            <a:cxnSpLocks/>
          </p:cNvCxnSpPr>
          <p:nvPr/>
        </p:nvCxnSpPr>
        <p:spPr>
          <a:xfrm flipH="1">
            <a:off x="10523252" y="2429923"/>
            <a:ext cx="7620" cy="111480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Connecteur droit avec flèche 152">
            <a:extLst>
              <a:ext uri="{FF2B5EF4-FFF2-40B4-BE49-F238E27FC236}">
                <a16:creationId xmlns:a16="http://schemas.microsoft.com/office/drawing/2014/main" id="{2F2FA914-B63D-BCB7-4511-54A29C9F2897}"/>
              </a:ext>
            </a:extLst>
          </p:cNvPr>
          <p:cNvCxnSpPr>
            <a:cxnSpLocks/>
          </p:cNvCxnSpPr>
          <p:nvPr/>
        </p:nvCxnSpPr>
        <p:spPr>
          <a:xfrm>
            <a:off x="10523252" y="3633883"/>
            <a:ext cx="0" cy="104089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Connecteur droit avec flèche 154">
            <a:extLst>
              <a:ext uri="{FF2B5EF4-FFF2-40B4-BE49-F238E27FC236}">
                <a16:creationId xmlns:a16="http://schemas.microsoft.com/office/drawing/2014/main" id="{CECA7836-4645-CFC9-3C29-4FF1E2159722}"/>
              </a:ext>
            </a:extLst>
          </p:cNvPr>
          <p:cNvCxnSpPr>
            <a:cxnSpLocks/>
          </p:cNvCxnSpPr>
          <p:nvPr/>
        </p:nvCxnSpPr>
        <p:spPr>
          <a:xfrm>
            <a:off x="10523252" y="4746403"/>
            <a:ext cx="0" cy="1040892"/>
          </a:xfrm>
          <a:prstGeom prst="straightConnector1">
            <a:avLst/>
          </a:prstGeom>
          <a:ln w="57150">
            <a:solidFill>
              <a:srgbClr val="60FF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Connecteur droit avec flèche 155">
            <a:extLst>
              <a:ext uri="{FF2B5EF4-FFF2-40B4-BE49-F238E27FC236}">
                <a16:creationId xmlns:a16="http://schemas.microsoft.com/office/drawing/2014/main" id="{7DD6A0CA-8CCF-C17D-1B2C-424D029A0053}"/>
              </a:ext>
            </a:extLst>
          </p:cNvPr>
          <p:cNvCxnSpPr>
            <a:cxnSpLocks/>
          </p:cNvCxnSpPr>
          <p:nvPr/>
        </p:nvCxnSpPr>
        <p:spPr>
          <a:xfrm flipH="1">
            <a:off x="9403112" y="5787295"/>
            <a:ext cx="1036320" cy="0"/>
          </a:xfrm>
          <a:prstGeom prst="straightConnector1">
            <a:avLst/>
          </a:prstGeom>
          <a:ln w="57150">
            <a:solidFill>
              <a:srgbClr val="60FF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Connecteur droit avec flèche 159">
            <a:extLst>
              <a:ext uri="{FF2B5EF4-FFF2-40B4-BE49-F238E27FC236}">
                <a16:creationId xmlns:a16="http://schemas.microsoft.com/office/drawing/2014/main" id="{81BDA14C-3488-8915-A8C6-9E1BA2E6441D}"/>
              </a:ext>
            </a:extLst>
          </p:cNvPr>
          <p:cNvCxnSpPr>
            <a:cxnSpLocks/>
          </p:cNvCxnSpPr>
          <p:nvPr/>
        </p:nvCxnSpPr>
        <p:spPr>
          <a:xfrm flipH="1">
            <a:off x="8266208" y="5794915"/>
            <a:ext cx="1075944" cy="0"/>
          </a:xfrm>
          <a:prstGeom prst="straightConnector1">
            <a:avLst/>
          </a:prstGeom>
          <a:ln w="57150">
            <a:solidFill>
              <a:srgbClr val="60FF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Connecteur droit avec flèche 160">
            <a:extLst>
              <a:ext uri="{FF2B5EF4-FFF2-40B4-BE49-F238E27FC236}">
                <a16:creationId xmlns:a16="http://schemas.microsoft.com/office/drawing/2014/main" id="{72CC28BB-74FF-3154-0DA1-E71C234667E3}"/>
              </a:ext>
            </a:extLst>
          </p:cNvPr>
          <p:cNvCxnSpPr>
            <a:cxnSpLocks/>
          </p:cNvCxnSpPr>
          <p:nvPr/>
        </p:nvCxnSpPr>
        <p:spPr>
          <a:xfrm flipV="1">
            <a:off x="8258588" y="4598575"/>
            <a:ext cx="0" cy="1127760"/>
          </a:xfrm>
          <a:prstGeom prst="straightConnector1">
            <a:avLst/>
          </a:prstGeom>
          <a:ln w="57150">
            <a:solidFill>
              <a:srgbClr val="60FF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Connecteur droit avec flèche 165">
            <a:extLst>
              <a:ext uri="{FF2B5EF4-FFF2-40B4-BE49-F238E27FC236}">
                <a16:creationId xmlns:a16="http://schemas.microsoft.com/office/drawing/2014/main" id="{9F1CC76C-ACCB-2415-E801-BCFD5002CEF1}"/>
              </a:ext>
            </a:extLst>
          </p:cNvPr>
          <p:cNvCxnSpPr>
            <a:cxnSpLocks/>
          </p:cNvCxnSpPr>
          <p:nvPr/>
        </p:nvCxnSpPr>
        <p:spPr>
          <a:xfrm flipH="1">
            <a:off x="7292372" y="4598575"/>
            <a:ext cx="905256" cy="0"/>
          </a:xfrm>
          <a:prstGeom prst="straightConnector1">
            <a:avLst/>
          </a:prstGeom>
          <a:ln w="57150">
            <a:solidFill>
              <a:srgbClr val="60FF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Connecteur droit avec flèche 172">
            <a:extLst>
              <a:ext uri="{FF2B5EF4-FFF2-40B4-BE49-F238E27FC236}">
                <a16:creationId xmlns:a16="http://schemas.microsoft.com/office/drawing/2014/main" id="{B51EB43B-F308-8C1E-F97A-FDFC1C178F7E}"/>
              </a:ext>
            </a:extLst>
          </p:cNvPr>
          <p:cNvCxnSpPr>
            <a:cxnSpLocks/>
          </p:cNvCxnSpPr>
          <p:nvPr/>
        </p:nvCxnSpPr>
        <p:spPr>
          <a:xfrm>
            <a:off x="7292372" y="4659535"/>
            <a:ext cx="0" cy="1158384"/>
          </a:xfrm>
          <a:prstGeom prst="straightConnector1">
            <a:avLst/>
          </a:prstGeom>
          <a:ln w="57150">
            <a:solidFill>
              <a:srgbClr val="60FF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Connecteur droit avec flèche 175">
            <a:extLst>
              <a:ext uri="{FF2B5EF4-FFF2-40B4-BE49-F238E27FC236}">
                <a16:creationId xmlns:a16="http://schemas.microsoft.com/office/drawing/2014/main" id="{9FAA4286-B238-78E9-22AB-66D7D99050FA}"/>
              </a:ext>
            </a:extLst>
          </p:cNvPr>
          <p:cNvCxnSpPr>
            <a:cxnSpLocks/>
          </p:cNvCxnSpPr>
          <p:nvPr/>
        </p:nvCxnSpPr>
        <p:spPr>
          <a:xfrm flipV="1">
            <a:off x="7081236" y="4598575"/>
            <a:ext cx="0" cy="121934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Connecteur droit avec flèche 179">
            <a:extLst>
              <a:ext uri="{FF2B5EF4-FFF2-40B4-BE49-F238E27FC236}">
                <a16:creationId xmlns:a16="http://schemas.microsoft.com/office/drawing/2014/main" id="{7CF992A5-39C7-0DE6-201D-1A6F7818D362}"/>
              </a:ext>
            </a:extLst>
          </p:cNvPr>
          <p:cNvCxnSpPr>
            <a:cxnSpLocks/>
          </p:cNvCxnSpPr>
          <p:nvPr/>
        </p:nvCxnSpPr>
        <p:spPr>
          <a:xfrm flipV="1">
            <a:off x="7081236" y="3449182"/>
            <a:ext cx="0" cy="1072894"/>
          </a:xfrm>
          <a:prstGeom prst="straightConnector1">
            <a:avLst/>
          </a:prstGeom>
          <a:ln w="57150">
            <a:solidFill>
              <a:srgbClr val="60FF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D5DDB47-07ED-D761-B09D-8D7ECF141E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946259B-8396-46CD-AD42-FDEDA89DA278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537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75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5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5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5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25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5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25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25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4000"/>
                            </p:stCondLst>
                            <p:childTnLst>
                              <p:par>
                                <p:cTn id="64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25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25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25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4750"/>
                            </p:stCondLst>
                            <p:childTnLst>
                              <p:par>
                                <p:cTn id="74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25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25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25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500"/>
                            </p:stCondLst>
                            <p:childTnLst>
                              <p:par>
                                <p:cTn id="84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25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2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25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6250"/>
                            </p:stCondLst>
                            <p:childTnLst>
                              <p:par>
                                <p:cTn id="94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25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7000"/>
                            </p:stCondLst>
                            <p:childTnLst>
                              <p:par>
                                <p:cTn id="98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25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7750"/>
                            </p:stCondLst>
                            <p:childTnLst>
                              <p:par>
                                <p:cTn id="102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25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8500"/>
                            </p:stCondLst>
                            <p:childTnLst>
                              <p:par>
                                <p:cTn id="106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25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25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25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9250"/>
                            </p:stCondLst>
                            <p:childTnLst>
                              <p:par>
                                <p:cTn id="116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25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25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25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10000"/>
                            </p:stCondLst>
                            <p:childTnLst>
                              <p:par>
                                <p:cTn id="126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25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25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25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10750"/>
                            </p:stCondLst>
                            <p:childTnLst>
                              <p:par>
                                <p:cTn id="136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25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25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25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11500"/>
                            </p:stCondLst>
                            <p:childTnLst>
                              <p:par>
                                <p:cTn id="146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25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25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25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12250"/>
                            </p:stCondLst>
                            <p:childTnLst>
                              <p:par>
                                <p:cTn id="156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25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25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25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5" fill="hold">
                            <p:stCondLst>
                              <p:cond delay="13000"/>
                            </p:stCondLst>
                            <p:childTnLst>
                              <p:par>
                                <p:cTn id="166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25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" fill="hold">
                            <p:stCondLst>
                              <p:cond delay="13750"/>
                            </p:stCondLst>
                            <p:childTnLst>
                              <p:par>
                                <p:cTn id="170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25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25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" dur="25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2" grpId="0" animBg="1"/>
      <p:bldP spid="70" grpId="0" animBg="1"/>
      <p:bldP spid="78" grpId="0" animBg="1"/>
      <p:bldP spid="92" grpId="0" animBg="1"/>
      <p:bldP spid="100" grpId="0" animBg="1"/>
      <p:bldP spid="102" grpId="0" animBg="1"/>
      <p:bldP spid="104" grpId="0" animBg="1"/>
      <p:bldP spid="106" grpId="0" animBg="1"/>
      <p:bldP spid="108" grpId="0" animBg="1"/>
      <p:bldP spid="110" grpId="0" animBg="1"/>
      <p:bldP spid="113" grpId="0" animBg="1"/>
      <p:bldP spid="66" grpId="0" animBg="1"/>
      <p:bldP spid="74" grpId="0" animBg="1"/>
      <p:bldP spid="82" grpId="0" animBg="1"/>
      <p:bldP spid="90" grpId="0" animBg="1"/>
      <p:bldP spid="98" grpId="0" animBg="1"/>
      <p:bldP spid="25" grpId="0" animBg="1"/>
      <p:bldP spid="67" grpId="0" animBg="1"/>
      <p:bldP spid="69" grpId="0" animBg="1"/>
      <p:bldP spid="71" grpId="0" animBg="1"/>
      <p:bldP spid="81" grpId="0" animBg="1"/>
      <p:bldP spid="83" grpId="0" animBg="1"/>
      <p:bldP spid="85" grpId="0" animBg="1"/>
      <p:bldP spid="97" grpId="0" animBg="1"/>
      <p:bldP spid="99" grpId="0" animBg="1"/>
      <p:bldP spid="101" grpId="0" animBg="1"/>
      <p:bldP spid="103" grpId="0" animBg="1"/>
      <p:bldP spid="105" grpId="0" animBg="1"/>
      <p:bldP spid="107" grpId="0" animBg="1"/>
      <p:bldP spid="109" grpId="0" animBg="1"/>
      <p:bldP spid="112" grpId="0" animBg="1"/>
      <p:bldP spid="11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DD74BC2-4963-8C96-B443-FF69DC286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H" dirty="0"/>
              <a:t>Algorithmes - </a:t>
            </a:r>
            <a:r>
              <a:rPr lang="fr-CH" sz="2800" dirty="0"/>
              <a:t>Résolution du labyrinthe</a:t>
            </a:r>
            <a:endParaRPr lang="fr-CH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9CB84CC-3A26-A5E0-9F62-5AA180F223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8595360" cy="4351337"/>
          </a:xfrm>
        </p:spPr>
        <p:txBody>
          <a:bodyPr anchor="ctr">
            <a:normAutofit/>
          </a:bodyPr>
          <a:lstStyle/>
          <a:p>
            <a:r>
              <a:rPr lang="fr-CH" dirty="0"/>
              <a:t>Recherche en profondeur itératif (file)</a:t>
            </a:r>
          </a:p>
          <a:p>
            <a:r>
              <a:rPr lang="fr-CH" dirty="0"/>
              <a:t>Noeud mémorisant qui l’a rencontré</a:t>
            </a:r>
          </a:p>
          <a:p>
            <a:r>
              <a:rPr lang="fr-CH" dirty="0"/>
              <a:t>Nœud de sortie visité : arrêt</a:t>
            </a:r>
          </a:p>
          <a:p>
            <a:r>
              <a:rPr lang="fr-CH" dirty="0"/>
              <a:t>Chemin inverse</a:t>
            </a:r>
          </a:p>
        </p:txBody>
      </p:sp>
      <p:grpSp>
        <p:nvGrpSpPr>
          <p:cNvPr id="280" name="Groupe 279">
            <a:extLst>
              <a:ext uri="{FF2B5EF4-FFF2-40B4-BE49-F238E27FC236}">
                <a16:creationId xmlns:a16="http://schemas.microsoft.com/office/drawing/2014/main" id="{B5437F9D-88DD-844F-73C4-0AAFF13FCDC6}"/>
              </a:ext>
            </a:extLst>
          </p:cNvPr>
          <p:cNvGrpSpPr/>
          <p:nvPr/>
        </p:nvGrpSpPr>
        <p:grpSpPr>
          <a:xfrm>
            <a:off x="6634512" y="1932145"/>
            <a:ext cx="4320000" cy="4320000"/>
            <a:chOff x="2882019" y="6918356"/>
            <a:chExt cx="4320000" cy="4320000"/>
          </a:xfrm>
        </p:grpSpPr>
        <p:sp>
          <p:nvSpPr>
            <p:cNvPr id="228" name="Rectangle 227">
              <a:extLst>
                <a:ext uri="{FF2B5EF4-FFF2-40B4-BE49-F238E27FC236}">
                  <a16:creationId xmlns:a16="http://schemas.microsoft.com/office/drawing/2014/main" id="{36821110-1593-1A3D-054B-456D3414B662}"/>
                </a:ext>
              </a:extLst>
            </p:cNvPr>
            <p:cNvSpPr/>
            <p:nvPr/>
          </p:nvSpPr>
          <p:spPr>
            <a:xfrm>
              <a:off x="2882019" y="6918356"/>
              <a:ext cx="4320000" cy="43200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29" name="Rectangle 228">
              <a:extLst>
                <a:ext uri="{FF2B5EF4-FFF2-40B4-BE49-F238E27FC236}">
                  <a16:creationId xmlns:a16="http://schemas.microsoft.com/office/drawing/2014/main" id="{66D92163-8441-4243-BB56-18238EC786C0}"/>
                </a:ext>
              </a:extLst>
            </p:cNvPr>
            <p:cNvSpPr/>
            <p:nvPr/>
          </p:nvSpPr>
          <p:spPr>
            <a:xfrm>
              <a:off x="5856902" y="7182454"/>
              <a:ext cx="540000" cy="54000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30" name="Rectangle 229">
              <a:extLst>
                <a:ext uri="{FF2B5EF4-FFF2-40B4-BE49-F238E27FC236}">
                  <a16:creationId xmlns:a16="http://schemas.microsoft.com/office/drawing/2014/main" id="{395242F9-8721-3682-9332-5C2AFD025BA0}"/>
                </a:ext>
              </a:extLst>
            </p:cNvPr>
            <p:cNvSpPr/>
            <p:nvPr/>
          </p:nvSpPr>
          <p:spPr>
            <a:xfrm>
              <a:off x="6396902" y="7722454"/>
              <a:ext cx="540000" cy="54000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31" name="Rectangle 230">
              <a:extLst>
                <a:ext uri="{FF2B5EF4-FFF2-40B4-BE49-F238E27FC236}">
                  <a16:creationId xmlns:a16="http://schemas.microsoft.com/office/drawing/2014/main" id="{E724EB07-A243-24CC-2DEC-9C5B819CDF1F}"/>
                </a:ext>
              </a:extLst>
            </p:cNvPr>
            <p:cNvSpPr/>
            <p:nvPr/>
          </p:nvSpPr>
          <p:spPr>
            <a:xfrm>
              <a:off x="6396902" y="8808550"/>
              <a:ext cx="540000" cy="54000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32" name="Rectangle 231">
              <a:extLst>
                <a:ext uri="{FF2B5EF4-FFF2-40B4-BE49-F238E27FC236}">
                  <a16:creationId xmlns:a16="http://schemas.microsoft.com/office/drawing/2014/main" id="{CD16B5E3-0926-C21C-FC19-31B2AD0977B9}"/>
                </a:ext>
              </a:extLst>
            </p:cNvPr>
            <p:cNvSpPr/>
            <p:nvPr/>
          </p:nvSpPr>
          <p:spPr>
            <a:xfrm>
              <a:off x="6396902" y="9889855"/>
              <a:ext cx="540000" cy="54000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33" name="Rectangle 232">
              <a:extLst>
                <a:ext uri="{FF2B5EF4-FFF2-40B4-BE49-F238E27FC236}">
                  <a16:creationId xmlns:a16="http://schemas.microsoft.com/office/drawing/2014/main" id="{4606A0BC-8D31-1281-3191-A4CF84B7E01A}"/>
                </a:ext>
              </a:extLst>
            </p:cNvPr>
            <p:cNvSpPr/>
            <p:nvPr/>
          </p:nvSpPr>
          <p:spPr>
            <a:xfrm>
              <a:off x="5856902" y="10429855"/>
              <a:ext cx="540000" cy="54000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34" name="Rectangle 233">
              <a:extLst>
                <a:ext uri="{FF2B5EF4-FFF2-40B4-BE49-F238E27FC236}">
                  <a16:creationId xmlns:a16="http://schemas.microsoft.com/office/drawing/2014/main" id="{95B817E1-A80E-F8FA-2B36-DC4D3547DC07}"/>
                </a:ext>
              </a:extLst>
            </p:cNvPr>
            <p:cNvSpPr/>
            <p:nvPr/>
          </p:nvSpPr>
          <p:spPr>
            <a:xfrm>
              <a:off x="4776902" y="10429855"/>
              <a:ext cx="540000" cy="54000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35" name="Rectangle 234">
              <a:extLst>
                <a:ext uri="{FF2B5EF4-FFF2-40B4-BE49-F238E27FC236}">
                  <a16:creationId xmlns:a16="http://schemas.microsoft.com/office/drawing/2014/main" id="{8FC13C09-F6AB-FE85-5E3A-F2E05E2AE12D}"/>
                </a:ext>
              </a:extLst>
            </p:cNvPr>
            <p:cNvSpPr/>
            <p:nvPr/>
          </p:nvSpPr>
          <p:spPr>
            <a:xfrm>
              <a:off x="4233112" y="9889855"/>
              <a:ext cx="540000" cy="54000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36" name="Rectangle 235">
              <a:extLst>
                <a:ext uri="{FF2B5EF4-FFF2-40B4-BE49-F238E27FC236}">
                  <a16:creationId xmlns:a16="http://schemas.microsoft.com/office/drawing/2014/main" id="{1C3FE89B-CAA6-9C40-3039-C0B0EFFA0917}"/>
                </a:ext>
              </a:extLst>
            </p:cNvPr>
            <p:cNvSpPr/>
            <p:nvPr/>
          </p:nvSpPr>
          <p:spPr>
            <a:xfrm>
              <a:off x="3691640" y="9349718"/>
              <a:ext cx="540000" cy="54000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37" name="Rectangle 236">
              <a:extLst>
                <a:ext uri="{FF2B5EF4-FFF2-40B4-BE49-F238E27FC236}">
                  <a16:creationId xmlns:a16="http://schemas.microsoft.com/office/drawing/2014/main" id="{7CE6E247-ED63-923A-42DE-169180FAC3B7}"/>
                </a:ext>
              </a:extLst>
            </p:cNvPr>
            <p:cNvSpPr/>
            <p:nvPr/>
          </p:nvSpPr>
          <p:spPr>
            <a:xfrm>
              <a:off x="3156902" y="9891090"/>
              <a:ext cx="540000" cy="54000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38" name="Rectangle 237">
              <a:extLst>
                <a:ext uri="{FF2B5EF4-FFF2-40B4-BE49-F238E27FC236}">
                  <a16:creationId xmlns:a16="http://schemas.microsoft.com/office/drawing/2014/main" id="{9C159C7F-EEFA-7F41-2088-4FD86BD6068B}"/>
                </a:ext>
              </a:extLst>
            </p:cNvPr>
            <p:cNvSpPr/>
            <p:nvPr/>
          </p:nvSpPr>
          <p:spPr>
            <a:xfrm>
              <a:off x="3156902" y="8807512"/>
              <a:ext cx="540000" cy="54000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39" name="Rectangle 238">
              <a:extLst>
                <a:ext uri="{FF2B5EF4-FFF2-40B4-BE49-F238E27FC236}">
                  <a16:creationId xmlns:a16="http://schemas.microsoft.com/office/drawing/2014/main" id="{362A4116-7613-46A0-8270-8397AEAB8F89}"/>
                </a:ext>
              </a:extLst>
            </p:cNvPr>
            <p:cNvSpPr/>
            <p:nvPr/>
          </p:nvSpPr>
          <p:spPr>
            <a:xfrm>
              <a:off x="3696902" y="7182454"/>
              <a:ext cx="540000" cy="54000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40" name="Rectangle 239">
              <a:extLst>
                <a:ext uri="{FF2B5EF4-FFF2-40B4-BE49-F238E27FC236}">
                  <a16:creationId xmlns:a16="http://schemas.microsoft.com/office/drawing/2014/main" id="{A7BB2715-EC52-35D4-E50F-2AEBFDB8E8B9}"/>
                </a:ext>
              </a:extLst>
            </p:cNvPr>
            <p:cNvSpPr/>
            <p:nvPr/>
          </p:nvSpPr>
          <p:spPr>
            <a:xfrm>
              <a:off x="4236902" y="7722454"/>
              <a:ext cx="540000" cy="54000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41" name="Rectangle 240">
              <a:extLst>
                <a:ext uri="{FF2B5EF4-FFF2-40B4-BE49-F238E27FC236}">
                  <a16:creationId xmlns:a16="http://schemas.microsoft.com/office/drawing/2014/main" id="{5E296088-8E81-D14B-0A0F-5B17C8D006E5}"/>
                </a:ext>
              </a:extLst>
            </p:cNvPr>
            <p:cNvSpPr/>
            <p:nvPr/>
          </p:nvSpPr>
          <p:spPr>
            <a:xfrm>
              <a:off x="4776902" y="8262454"/>
              <a:ext cx="540000" cy="54000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42" name="Rectangle 241">
              <a:extLst>
                <a:ext uri="{FF2B5EF4-FFF2-40B4-BE49-F238E27FC236}">
                  <a16:creationId xmlns:a16="http://schemas.microsoft.com/office/drawing/2014/main" id="{6C64E4A0-1B5B-5A3C-4CC5-303C10B56EA4}"/>
                </a:ext>
              </a:extLst>
            </p:cNvPr>
            <p:cNvSpPr/>
            <p:nvPr/>
          </p:nvSpPr>
          <p:spPr>
            <a:xfrm>
              <a:off x="5316902" y="8808550"/>
              <a:ext cx="540000" cy="54000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43" name="Rectangle 242">
              <a:extLst>
                <a:ext uri="{FF2B5EF4-FFF2-40B4-BE49-F238E27FC236}">
                  <a16:creationId xmlns:a16="http://schemas.microsoft.com/office/drawing/2014/main" id="{9B3862F7-6D24-5ED9-CDCD-20A8F6339864}"/>
                </a:ext>
              </a:extLst>
            </p:cNvPr>
            <p:cNvSpPr/>
            <p:nvPr/>
          </p:nvSpPr>
          <p:spPr>
            <a:xfrm>
              <a:off x="5856902" y="9348839"/>
              <a:ext cx="540000" cy="54000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44" name="Rectangle 243">
              <a:extLst>
                <a:ext uri="{FF2B5EF4-FFF2-40B4-BE49-F238E27FC236}">
                  <a16:creationId xmlns:a16="http://schemas.microsoft.com/office/drawing/2014/main" id="{68B9D8BE-2B2E-C2A4-764B-DC3C65C422B5}"/>
                </a:ext>
              </a:extLst>
            </p:cNvPr>
            <p:cNvSpPr/>
            <p:nvPr/>
          </p:nvSpPr>
          <p:spPr>
            <a:xfrm>
              <a:off x="3156902" y="7182454"/>
              <a:ext cx="540000" cy="540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45" name="Rectangle 244">
              <a:extLst>
                <a:ext uri="{FF2B5EF4-FFF2-40B4-BE49-F238E27FC236}">
                  <a16:creationId xmlns:a16="http://schemas.microsoft.com/office/drawing/2014/main" id="{96A827BC-BD65-F2BD-B227-3400D4BE4C2C}"/>
                </a:ext>
              </a:extLst>
            </p:cNvPr>
            <p:cNvSpPr/>
            <p:nvPr/>
          </p:nvSpPr>
          <p:spPr>
            <a:xfrm>
              <a:off x="4236902" y="7182454"/>
              <a:ext cx="540000" cy="540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46" name="Rectangle 245">
              <a:extLst>
                <a:ext uri="{FF2B5EF4-FFF2-40B4-BE49-F238E27FC236}">
                  <a16:creationId xmlns:a16="http://schemas.microsoft.com/office/drawing/2014/main" id="{9337C2C8-3A57-7647-3364-616A0B16A48A}"/>
                </a:ext>
              </a:extLst>
            </p:cNvPr>
            <p:cNvSpPr/>
            <p:nvPr/>
          </p:nvSpPr>
          <p:spPr>
            <a:xfrm>
              <a:off x="5316902" y="7182454"/>
              <a:ext cx="540000" cy="540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47" name="Rectangle 246">
              <a:extLst>
                <a:ext uri="{FF2B5EF4-FFF2-40B4-BE49-F238E27FC236}">
                  <a16:creationId xmlns:a16="http://schemas.microsoft.com/office/drawing/2014/main" id="{286197CD-7508-97F7-0560-72DC6F7C4B2C}"/>
                </a:ext>
              </a:extLst>
            </p:cNvPr>
            <p:cNvSpPr/>
            <p:nvPr/>
          </p:nvSpPr>
          <p:spPr>
            <a:xfrm>
              <a:off x="6396902" y="7182454"/>
              <a:ext cx="540000" cy="540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48" name="Rectangle 247">
              <a:extLst>
                <a:ext uri="{FF2B5EF4-FFF2-40B4-BE49-F238E27FC236}">
                  <a16:creationId xmlns:a16="http://schemas.microsoft.com/office/drawing/2014/main" id="{F6DF0730-189A-B110-FEF2-FC9994BEFDCD}"/>
                </a:ext>
              </a:extLst>
            </p:cNvPr>
            <p:cNvSpPr/>
            <p:nvPr/>
          </p:nvSpPr>
          <p:spPr>
            <a:xfrm>
              <a:off x="4236902" y="8262454"/>
              <a:ext cx="540000" cy="540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49" name="Rectangle 248">
              <a:extLst>
                <a:ext uri="{FF2B5EF4-FFF2-40B4-BE49-F238E27FC236}">
                  <a16:creationId xmlns:a16="http://schemas.microsoft.com/office/drawing/2014/main" id="{8E8C4D3D-BEE2-A33B-7FE3-41AF6872E056}"/>
                </a:ext>
              </a:extLst>
            </p:cNvPr>
            <p:cNvSpPr/>
            <p:nvPr/>
          </p:nvSpPr>
          <p:spPr>
            <a:xfrm>
              <a:off x="5316902" y="8262454"/>
              <a:ext cx="540000" cy="540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50" name="Rectangle 249">
              <a:extLst>
                <a:ext uri="{FF2B5EF4-FFF2-40B4-BE49-F238E27FC236}">
                  <a16:creationId xmlns:a16="http://schemas.microsoft.com/office/drawing/2014/main" id="{77CE1832-DFAB-A91F-1E1B-70BAEFEC0020}"/>
                </a:ext>
              </a:extLst>
            </p:cNvPr>
            <p:cNvSpPr/>
            <p:nvPr/>
          </p:nvSpPr>
          <p:spPr>
            <a:xfrm>
              <a:off x="6396902" y="8262454"/>
              <a:ext cx="540000" cy="540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51" name="Rectangle 250">
              <a:extLst>
                <a:ext uri="{FF2B5EF4-FFF2-40B4-BE49-F238E27FC236}">
                  <a16:creationId xmlns:a16="http://schemas.microsoft.com/office/drawing/2014/main" id="{57174E89-5E63-2CF8-68D9-B9FB3FDF3B5B}"/>
                </a:ext>
              </a:extLst>
            </p:cNvPr>
            <p:cNvSpPr/>
            <p:nvPr/>
          </p:nvSpPr>
          <p:spPr>
            <a:xfrm>
              <a:off x="5316902" y="9348839"/>
              <a:ext cx="540000" cy="540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52" name="Rectangle 251">
              <a:extLst>
                <a:ext uri="{FF2B5EF4-FFF2-40B4-BE49-F238E27FC236}">
                  <a16:creationId xmlns:a16="http://schemas.microsoft.com/office/drawing/2014/main" id="{683F2DA8-5D72-6F39-3168-4CA31281F577}"/>
                </a:ext>
              </a:extLst>
            </p:cNvPr>
            <p:cNvSpPr/>
            <p:nvPr/>
          </p:nvSpPr>
          <p:spPr>
            <a:xfrm>
              <a:off x="6396902" y="9348839"/>
              <a:ext cx="540000" cy="540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53" name="Rectangle 252">
              <a:extLst>
                <a:ext uri="{FF2B5EF4-FFF2-40B4-BE49-F238E27FC236}">
                  <a16:creationId xmlns:a16="http://schemas.microsoft.com/office/drawing/2014/main" id="{661BA641-0198-FE1D-1355-4E8816C78154}"/>
                </a:ext>
              </a:extLst>
            </p:cNvPr>
            <p:cNvSpPr/>
            <p:nvPr/>
          </p:nvSpPr>
          <p:spPr>
            <a:xfrm>
              <a:off x="6396902" y="10429855"/>
              <a:ext cx="540000" cy="540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54" name="Rectangle 253">
              <a:extLst>
                <a:ext uri="{FF2B5EF4-FFF2-40B4-BE49-F238E27FC236}">
                  <a16:creationId xmlns:a16="http://schemas.microsoft.com/office/drawing/2014/main" id="{E2032719-B600-53F5-BBE3-47D226691D0D}"/>
                </a:ext>
              </a:extLst>
            </p:cNvPr>
            <p:cNvSpPr/>
            <p:nvPr/>
          </p:nvSpPr>
          <p:spPr>
            <a:xfrm>
              <a:off x="5316902" y="10429855"/>
              <a:ext cx="540000" cy="540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55" name="Rectangle 254">
              <a:extLst>
                <a:ext uri="{FF2B5EF4-FFF2-40B4-BE49-F238E27FC236}">
                  <a16:creationId xmlns:a16="http://schemas.microsoft.com/office/drawing/2014/main" id="{C16AC006-3BFE-5200-6A2C-E56368D0590D}"/>
                </a:ext>
              </a:extLst>
            </p:cNvPr>
            <p:cNvSpPr/>
            <p:nvPr/>
          </p:nvSpPr>
          <p:spPr>
            <a:xfrm>
              <a:off x="4233112" y="10429855"/>
              <a:ext cx="540000" cy="540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56" name="Rectangle 255">
              <a:extLst>
                <a:ext uri="{FF2B5EF4-FFF2-40B4-BE49-F238E27FC236}">
                  <a16:creationId xmlns:a16="http://schemas.microsoft.com/office/drawing/2014/main" id="{ABF67B2B-D9A2-015A-A1F1-2C6BADC2F90D}"/>
                </a:ext>
              </a:extLst>
            </p:cNvPr>
            <p:cNvSpPr/>
            <p:nvPr/>
          </p:nvSpPr>
          <p:spPr>
            <a:xfrm>
              <a:off x="4233112" y="9348694"/>
              <a:ext cx="540000" cy="540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57" name="Rectangle 256">
              <a:extLst>
                <a:ext uri="{FF2B5EF4-FFF2-40B4-BE49-F238E27FC236}">
                  <a16:creationId xmlns:a16="http://schemas.microsoft.com/office/drawing/2014/main" id="{1308BD24-AF2D-8CF6-FD9E-12F8EB877246}"/>
                </a:ext>
              </a:extLst>
            </p:cNvPr>
            <p:cNvSpPr/>
            <p:nvPr/>
          </p:nvSpPr>
          <p:spPr>
            <a:xfrm>
              <a:off x="3158119" y="9351242"/>
              <a:ext cx="540000" cy="540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58" name="Rectangle 257">
              <a:extLst>
                <a:ext uri="{FF2B5EF4-FFF2-40B4-BE49-F238E27FC236}">
                  <a16:creationId xmlns:a16="http://schemas.microsoft.com/office/drawing/2014/main" id="{4C317F86-191A-6770-1288-6BAE5C292944}"/>
                </a:ext>
              </a:extLst>
            </p:cNvPr>
            <p:cNvSpPr/>
            <p:nvPr/>
          </p:nvSpPr>
          <p:spPr>
            <a:xfrm>
              <a:off x="3158119" y="10431902"/>
              <a:ext cx="540000" cy="540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59" name="Rectangle 258">
              <a:extLst>
                <a:ext uri="{FF2B5EF4-FFF2-40B4-BE49-F238E27FC236}">
                  <a16:creationId xmlns:a16="http://schemas.microsoft.com/office/drawing/2014/main" id="{0108DBA6-EE8E-D72B-9EE8-FED7A0F6E017}"/>
                </a:ext>
              </a:extLst>
            </p:cNvPr>
            <p:cNvSpPr/>
            <p:nvPr/>
          </p:nvSpPr>
          <p:spPr>
            <a:xfrm>
              <a:off x="3156471" y="8262454"/>
              <a:ext cx="540000" cy="540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sp>
        <p:nvSpPr>
          <p:cNvPr id="281" name="Cercle : creux 280">
            <a:extLst>
              <a:ext uri="{FF2B5EF4-FFF2-40B4-BE49-F238E27FC236}">
                <a16:creationId xmlns:a16="http://schemas.microsoft.com/office/drawing/2014/main" id="{86371904-AA1F-2526-E067-F0619F3D0762}"/>
              </a:ext>
            </a:extLst>
          </p:cNvPr>
          <p:cNvSpPr/>
          <p:nvPr/>
        </p:nvSpPr>
        <p:spPr>
          <a:xfrm>
            <a:off x="6947846" y="2229196"/>
            <a:ext cx="450000" cy="450000"/>
          </a:xfrm>
          <a:prstGeom prst="donut">
            <a:avLst>
              <a:gd name="adj" fmla="val 13501"/>
            </a:avLst>
          </a:prstGeom>
          <a:solidFill>
            <a:srgbClr val="FFFF00"/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CH">
              <a:solidFill>
                <a:schemeClr val="tx1"/>
              </a:solidFill>
            </a:endParaRPr>
          </a:p>
        </p:txBody>
      </p:sp>
      <p:sp>
        <p:nvSpPr>
          <p:cNvPr id="287" name="Cercle : creux 286">
            <a:extLst>
              <a:ext uri="{FF2B5EF4-FFF2-40B4-BE49-F238E27FC236}">
                <a16:creationId xmlns:a16="http://schemas.microsoft.com/office/drawing/2014/main" id="{E34F618F-81BC-D4A8-D1D9-6FD7982A5DFA}"/>
              </a:ext>
            </a:extLst>
          </p:cNvPr>
          <p:cNvSpPr/>
          <p:nvPr/>
        </p:nvSpPr>
        <p:spPr>
          <a:xfrm>
            <a:off x="8034286" y="2228052"/>
            <a:ext cx="450000" cy="450000"/>
          </a:xfrm>
          <a:prstGeom prst="donut">
            <a:avLst>
              <a:gd name="adj" fmla="val 13501"/>
            </a:avLst>
          </a:prstGeom>
          <a:solidFill>
            <a:srgbClr val="FFFF00"/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CH">
              <a:solidFill>
                <a:schemeClr val="tx1"/>
              </a:solidFill>
            </a:endParaRPr>
          </a:p>
        </p:txBody>
      </p:sp>
      <p:sp>
        <p:nvSpPr>
          <p:cNvPr id="288" name="Cercle : creux 287">
            <a:extLst>
              <a:ext uri="{FF2B5EF4-FFF2-40B4-BE49-F238E27FC236}">
                <a16:creationId xmlns:a16="http://schemas.microsoft.com/office/drawing/2014/main" id="{D5C766FE-756F-BA1F-F7BE-8008D4095D0B}"/>
              </a:ext>
            </a:extLst>
          </p:cNvPr>
          <p:cNvSpPr/>
          <p:nvPr/>
        </p:nvSpPr>
        <p:spPr>
          <a:xfrm>
            <a:off x="8032894" y="3313064"/>
            <a:ext cx="450000" cy="450000"/>
          </a:xfrm>
          <a:prstGeom prst="donut">
            <a:avLst>
              <a:gd name="adj" fmla="val 13501"/>
            </a:avLst>
          </a:prstGeom>
          <a:solidFill>
            <a:srgbClr val="FFFF00"/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CH">
              <a:solidFill>
                <a:schemeClr val="tx1"/>
              </a:solidFill>
            </a:endParaRPr>
          </a:p>
        </p:txBody>
      </p:sp>
      <p:sp>
        <p:nvSpPr>
          <p:cNvPr id="289" name="Cercle : creux 288">
            <a:extLst>
              <a:ext uri="{FF2B5EF4-FFF2-40B4-BE49-F238E27FC236}">
                <a16:creationId xmlns:a16="http://schemas.microsoft.com/office/drawing/2014/main" id="{315E4F42-CA68-E39D-36A3-01B97F37FA73}"/>
              </a:ext>
            </a:extLst>
          </p:cNvPr>
          <p:cNvSpPr/>
          <p:nvPr/>
        </p:nvSpPr>
        <p:spPr>
          <a:xfrm>
            <a:off x="9109736" y="3314697"/>
            <a:ext cx="450000" cy="450000"/>
          </a:xfrm>
          <a:prstGeom prst="donut">
            <a:avLst>
              <a:gd name="adj" fmla="val 13501"/>
            </a:avLst>
          </a:prstGeom>
          <a:solidFill>
            <a:srgbClr val="FFFF00"/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CH">
              <a:solidFill>
                <a:schemeClr val="tx1"/>
              </a:solidFill>
            </a:endParaRPr>
          </a:p>
        </p:txBody>
      </p:sp>
      <p:sp>
        <p:nvSpPr>
          <p:cNvPr id="290" name="Cercle : creux 289">
            <a:extLst>
              <a:ext uri="{FF2B5EF4-FFF2-40B4-BE49-F238E27FC236}">
                <a16:creationId xmlns:a16="http://schemas.microsoft.com/office/drawing/2014/main" id="{6CAF6296-CD9A-85D2-A6CB-CF219203746B}"/>
              </a:ext>
            </a:extLst>
          </p:cNvPr>
          <p:cNvSpPr/>
          <p:nvPr/>
        </p:nvSpPr>
        <p:spPr>
          <a:xfrm>
            <a:off x="9108298" y="4398292"/>
            <a:ext cx="450000" cy="450000"/>
          </a:xfrm>
          <a:prstGeom prst="donut">
            <a:avLst>
              <a:gd name="adj" fmla="val 13501"/>
            </a:avLst>
          </a:prstGeom>
          <a:solidFill>
            <a:srgbClr val="FFFF00"/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CH">
              <a:solidFill>
                <a:schemeClr val="tx1"/>
              </a:solidFill>
            </a:endParaRPr>
          </a:p>
        </p:txBody>
      </p:sp>
      <p:sp>
        <p:nvSpPr>
          <p:cNvPr id="291" name="Cercle : creux 290">
            <a:extLst>
              <a:ext uri="{FF2B5EF4-FFF2-40B4-BE49-F238E27FC236}">
                <a16:creationId xmlns:a16="http://schemas.microsoft.com/office/drawing/2014/main" id="{E348BED4-0FAD-0A3C-43A4-49FF16C70F08}"/>
              </a:ext>
            </a:extLst>
          </p:cNvPr>
          <p:cNvSpPr/>
          <p:nvPr/>
        </p:nvSpPr>
        <p:spPr>
          <a:xfrm>
            <a:off x="10192329" y="4402724"/>
            <a:ext cx="450000" cy="450000"/>
          </a:xfrm>
          <a:prstGeom prst="donut">
            <a:avLst>
              <a:gd name="adj" fmla="val 13501"/>
            </a:avLst>
          </a:prstGeom>
          <a:solidFill>
            <a:srgbClr val="FFFF00"/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CH">
              <a:solidFill>
                <a:schemeClr val="tx1"/>
              </a:solidFill>
            </a:endParaRPr>
          </a:p>
        </p:txBody>
      </p:sp>
      <p:sp>
        <p:nvSpPr>
          <p:cNvPr id="292" name="Cercle : creux 291">
            <a:extLst>
              <a:ext uri="{FF2B5EF4-FFF2-40B4-BE49-F238E27FC236}">
                <a16:creationId xmlns:a16="http://schemas.microsoft.com/office/drawing/2014/main" id="{902C85E4-8ACF-EF4C-BCA8-D571F5745512}"/>
              </a:ext>
            </a:extLst>
          </p:cNvPr>
          <p:cNvSpPr/>
          <p:nvPr/>
        </p:nvSpPr>
        <p:spPr>
          <a:xfrm>
            <a:off x="10192329" y="3306687"/>
            <a:ext cx="450000" cy="450000"/>
          </a:xfrm>
          <a:prstGeom prst="donut">
            <a:avLst>
              <a:gd name="adj" fmla="val 13501"/>
            </a:avLst>
          </a:prstGeom>
          <a:solidFill>
            <a:srgbClr val="FFFF00"/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CH">
              <a:solidFill>
                <a:schemeClr val="tx1"/>
              </a:solidFill>
            </a:endParaRPr>
          </a:p>
        </p:txBody>
      </p:sp>
      <p:sp>
        <p:nvSpPr>
          <p:cNvPr id="293" name="Cercle : creux 292">
            <a:extLst>
              <a:ext uri="{FF2B5EF4-FFF2-40B4-BE49-F238E27FC236}">
                <a16:creationId xmlns:a16="http://schemas.microsoft.com/office/drawing/2014/main" id="{9BA8EE3E-B4E6-3FB1-64B0-13ED2D115371}"/>
              </a:ext>
            </a:extLst>
          </p:cNvPr>
          <p:cNvSpPr/>
          <p:nvPr/>
        </p:nvSpPr>
        <p:spPr>
          <a:xfrm>
            <a:off x="10192329" y="2225993"/>
            <a:ext cx="450000" cy="450000"/>
          </a:xfrm>
          <a:prstGeom prst="donut">
            <a:avLst>
              <a:gd name="adj" fmla="val 13501"/>
            </a:avLst>
          </a:prstGeom>
          <a:solidFill>
            <a:srgbClr val="FFFF00"/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CH">
              <a:solidFill>
                <a:schemeClr val="tx1"/>
              </a:solidFill>
            </a:endParaRPr>
          </a:p>
        </p:txBody>
      </p:sp>
      <p:sp>
        <p:nvSpPr>
          <p:cNvPr id="295" name="Cercle : creux 294">
            <a:extLst>
              <a:ext uri="{FF2B5EF4-FFF2-40B4-BE49-F238E27FC236}">
                <a16:creationId xmlns:a16="http://schemas.microsoft.com/office/drawing/2014/main" id="{51AF3526-C62A-BB06-A7D8-3744B273D80A}"/>
              </a:ext>
            </a:extLst>
          </p:cNvPr>
          <p:cNvSpPr/>
          <p:nvPr/>
        </p:nvSpPr>
        <p:spPr>
          <a:xfrm>
            <a:off x="10189604" y="5478872"/>
            <a:ext cx="450000" cy="450000"/>
          </a:xfrm>
          <a:prstGeom prst="donut">
            <a:avLst>
              <a:gd name="adj" fmla="val 13501"/>
            </a:avLst>
          </a:prstGeom>
          <a:solidFill>
            <a:srgbClr val="FFFF00"/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CH">
              <a:solidFill>
                <a:schemeClr val="tx1"/>
              </a:solidFill>
            </a:endParaRPr>
          </a:p>
        </p:txBody>
      </p:sp>
      <p:sp>
        <p:nvSpPr>
          <p:cNvPr id="302" name="Signe de multiplication 301">
            <a:extLst>
              <a:ext uri="{FF2B5EF4-FFF2-40B4-BE49-F238E27FC236}">
                <a16:creationId xmlns:a16="http://schemas.microsoft.com/office/drawing/2014/main" id="{F50E0051-1D10-C8F4-6286-31C0DA51D6C4}"/>
              </a:ext>
            </a:extLst>
          </p:cNvPr>
          <p:cNvSpPr/>
          <p:nvPr/>
        </p:nvSpPr>
        <p:spPr>
          <a:xfrm>
            <a:off x="6812087" y="2100323"/>
            <a:ext cx="720000" cy="720000"/>
          </a:xfrm>
          <a:prstGeom prst="mathMultiply">
            <a:avLst>
              <a:gd name="adj1" fmla="val 11344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303" name="Signe de multiplication 302">
            <a:extLst>
              <a:ext uri="{FF2B5EF4-FFF2-40B4-BE49-F238E27FC236}">
                <a16:creationId xmlns:a16="http://schemas.microsoft.com/office/drawing/2014/main" id="{7E256DB5-25E8-AB26-BD5A-028E73494808}"/>
              </a:ext>
            </a:extLst>
          </p:cNvPr>
          <p:cNvSpPr/>
          <p:nvPr/>
        </p:nvSpPr>
        <p:spPr>
          <a:xfrm>
            <a:off x="7898208" y="2095272"/>
            <a:ext cx="720000" cy="720000"/>
          </a:xfrm>
          <a:prstGeom prst="mathMultiply">
            <a:avLst>
              <a:gd name="adj1" fmla="val 11344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304" name="Signe de multiplication 303">
            <a:extLst>
              <a:ext uri="{FF2B5EF4-FFF2-40B4-BE49-F238E27FC236}">
                <a16:creationId xmlns:a16="http://schemas.microsoft.com/office/drawing/2014/main" id="{E6FB6455-4BFD-FD8E-7073-ABD2D1F0CF0E}"/>
              </a:ext>
            </a:extLst>
          </p:cNvPr>
          <p:cNvSpPr/>
          <p:nvPr/>
        </p:nvSpPr>
        <p:spPr>
          <a:xfrm>
            <a:off x="7892822" y="3181961"/>
            <a:ext cx="720000" cy="720000"/>
          </a:xfrm>
          <a:prstGeom prst="mathMultiply">
            <a:avLst>
              <a:gd name="adj1" fmla="val 11344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305" name="Signe de multiplication 304">
            <a:extLst>
              <a:ext uri="{FF2B5EF4-FFF2-40B4-BE49-F238E27FC236}">
                <a16:creationId xmlns:a16="http://schemas.microsoft.com/office/drawing/2014/main" id="{44562B3C-6614-DB2C-A4A8-143CF182F9DB}"/>
              </a:ext>
            </a:extLst>
          </p:cNvPr>
          <p:cNvSpPr/>
          <p:nvPr/>
        </p:nvSpPr>
        <p:spPr>
          <a:xfrm>
            <a:off x="8970045" y="3181961"/>
            <a:ext cx="720000" cy="720000"/>
          </a:xfrm>
          <a:prstGeom prst="mathMultiply">
            <a:avLst>
              <a:gd name="adj1" fmla="val 11344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306" name="Signe de multiplication 305">
            <a:extLst>
              <a:ext uri="{FF2B5EF4-FFF2-40B4-BE49-F238E27FC236}">
                <a16:creationId xmlns:a16="http://schemas.microsoft.com/office/drawing/2014/main" id="{9A470123-B391-B0D0-4FBB-6A4B147C3D94}"/>
              </a:ext>
            </a:extLst>
          </p:cNvPr>
          <p:cNvSpPr/>
          <p:nvPr/>
        </p:nvSpPr>
        <p:spPr>
          <a:xfrm>
            <a:off x="8985318" y="4273269"/>
            <a:ext cx="720000" cy="720000"/>
          </a:xfrm>
          <a:prstGeom prst="mathMultiply">
            <a:avLst>
              <a:gd name="adj1" fmla="val 11344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307" name="Signe de multiplication 306">
            <a:extLst>
              <a:ext uri="{FF2B5EF4-FFF2-40B4-BE49-F238E27FC236}">
                <a16:creationId xmlns:a16="http://schemas.microsoft.com/office/drawing/2014/main" id="{E91A418E-5649-AFF3-5A58-918926E8522E}"/>
              </a:ext>
            </a:extLst>
          </p:cNvPr>
          <p:cNvSpPr/>
          <p:nvPr/>
        </p:nvSpPr>
        <p:spPr>
          <a:xfrm>
            <a:off x="10058127" y="4282158"/>
            <a:ext cx="720000" cy="720000"/>
          </a:xfrm>
          <a:prstGeom prst="mathMultiply">
            <a:avLst>
              <a:gd name="adj1" fmla="val 11344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308" name="Signe de multiplication 307">
            <a:extLst>
              <a:ext uri="{FF2B5EF4-FFF2-40B4-BE49-F238E27FC236}">
                <a16:creationId xmlns:a16="http://schemas.microsoft.com/office/drawing/2014/main" id="{2335735D-A6DF-8A03-B252-0C04412346A8}"/>
              </a:ext>
            </a:extLst>
          </p:cNvPr>
          <p:cNvSpPr/>
          <p:nvPr/>
        </p:nvSpPr>
        <p:spPr>
          <a:xfrm>
            <a:off x="10057529" y="3172747"/>
            <a:ext cx="720000" cy="720000"/>
          </a:xfrm>
          <a:prstGeom prst="mathMultiply">
            <a:avLst>
              <a:gd name="adj1" fmla="val 11344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309" name="Signe de multiplication 308">
            <a:extLst>
              <a:ext uri="{FF2B5EF4-FFF2-40B4-BE49-F238E27FC236}">
                <a16:creationId xmlns:a16="http://schemas.microsoft.com/office/drawing/2014/main" id="{E97A5E68-CED6-22B1-21EC-A82C5A5DD5F8}"/>
              </a:ext>
            </a:extLst>
          </p:cNvPr>
          <p:cNvSpPr/>
          <p:nvPr/>
        </p:nvSpPr>
        <p:spPr>
          <a:xfrm>
            <a:off x="10062032" y="2087972"/>
            <a:ext cx="720000" cy="720000"/>
          </a:xfrm>
          <a:prstGeom prst="mathMultiply">
            <a:avLst>
              <a:gd name="adj1" fmla="val 11344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311" name="Signe de multiplication 310">
            <a:extLst>
              <a:ext uri="{FF2B5EF4-FFF2-40B4-BE49-F238E27FC236}">
                <a16:creationId xmlns:a16="http://schemas.microsoft.com/office/drawing/2014/main" id="{224E5416-6B93-FCA3-000C-4593B0E83A10}"/>
              </a:ext>
            </a:extLst>
          </p:cNvPr>
          <p:cNvSpPr/>
          <p:nvPr/>
        </p:nvSpPr>
        <p:spPr>
          <a:xfrm>
            <a:off x="10060115" y="5354108"/>
            <a:ext cx="720000" cy="720000"/>
          </a:xfrm>
          <a:prstGeom prst="mathMultiply">
            <a:avLst>
              <a:gd name="adj1" fmla="val 11344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4427E70A-2502-FAB0-F2E6-B4A712B921DD}"/>
              </a:ext>
            </a:extLst>
          </p:cNvPr>
          <p:cNvSpPr txBox="1"/>
          <p:nvPr/>
        </p:nvSpPr>
        <p:spPr>
          <a:xfrm rot="18900000">
            <a:off x="5687201" y="1775047"/>
            <a:ext cx="20874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H" sz="2800" b="1" dirty="0">
                <a:solidFill>
                  <a:srgbClr val="FF0000"/>
                </a:solidFill>
              </a:rPr>
              <a:t>Entrée</a:t>
            </a:r>
          </a:p>
        </p:txBody>
      </p:sp>
      <p:sp>
        <p:nvSpPr>
          <p:cNvPr id="121" name="ZoneTexte 120">
            <a:extLst>
              <a:ext uri="{FF2B5EF4-FFF2-40B4-BE49-F238E27FC236}">
                <a16:creationId xmlns:a16="http://schemas.microsoft.com/office/drawing/2014/main" id="{4A59C295-BB3D-59C5-C483-B5A67745F913}"/>
              </a:ext>
            </a:extLst>
          </p:cNvPr>
          <p:cNvSpPr txBox="1"/>
          <p:nvPr/>
        </p:nvSpPr>
        <p:spPr>
          <a:xfrm rot="2700000">
            <a:off x="9806719" y="1742327"/>
            <a:ext cx="20874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H" sz="2800" b="1" dirty="0">
                <a:solidFill>
                  <a:srgbClr val="FF0000"/>
                </a:solidFill>
              </a:rPr>
              <a:t>Sortie</a:t>
            </a:r>
          </a:p>
        </p:txBody>
      </p: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57A84D82-09A8-BFE4-461D-202A74BA49B4}"/>
              </a:ext>
            </a:extLst>
          </p:cNvPr>
          <p:cNvCxnSpPr>
            <a:cxnSpLocks/>
            <a:stCxn id="281" idx="6"/>
            <a:endCxn id="287" idx="2"/>
          </p:cNvCxnSpPr>
          <p:nvPr/>
        </p:nvCxnSpPr>
        <p:spPr>
          <a:xfrm flipV="1">
            <a:off x="7397846" y="2453052"/>
            <a:ext cx="636440" cy="1144"/>
          </a:xfrm>
          <a:prstGeom prst="straightConnector1">
            <a:avLst/>
          </a:prstGeom>
          <a:ln w="57150" cap="flat">
            <a:solidFill>
              <a:srgbClr val="FFFF00"/>
            </a:solidFill>
            <a:round/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necteur droit avec flèche 127">
            <a:extLst>
              <a:ext uri="{FF2B5EF4-FFF2-40B4-BE49-F238E27FC236}">
                <a16:creationId xmlns:a16="http://schemas.microsoft.com/office/drawing/2014/main" id="{A9BABD0C-2249-2E32-E073-A0DE719F8826}"/>
              </a:ext>
            </a:extLst>
          </p:cNvPr>
          <p:cNvCxnSpPr>
            <a:cxnSpLocks/>
            <a:stCxn id="287" idx="4"/>
            <a:endCxn id="288" idx="0"/>
          </p:cNvCxnSpPr>
          <p:nvPr/>
        </p:nvCxnSpPr>
        <p:spPr>
          <a:xfrm flipH="1">
            <a:off x="8257894" y="2678052"/>
            <a:ext cx="1392" cy="635012"/>
          </a:xfrm>
          <a:prstGeom prst="straightConnector1">
            <a:avLst/>
          </a:prstGeom>
          <a:ln w="57150" cap="flat">
            <a:solidFill>
              <a:srgbClr val="FFFF00"/>
            </a:solidFill>
            <a:round/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Connecteur droit avec flèche 130">
            <a:extLst>
              <a:ext uri="{FF2B5EF4-FFF2-40B4-BE49-F238E27FC236}">
                <a16:creationId xmlns:a16="http://schemas.microsoft.com/office/drawing/2014/main" id="{72A13626-7B1A-575F-2FF0-24D92E976836}"/>
              </a:ext>
            </a:extLst>
          </p:cNvPr>
          <p:cNvCxnSpPr>
            <a:cxnSpLocks/>
            <a:stCxn id="288" idx="6"/>
            <a:endCxn id="289" idx="2"/>
          </p:cNvCxnSpPr>
          <p:nvPr/>
        </p:nvCxnSpPr>
        <p:spPr>
          <a:xfrm>
            <a:off x="8482894" y="3538064"/>
            <a:ext cx="626842" cy="1633"/>
          </a:xfrm>
          <a:prstGeom prst="straightConnector1">
            <a:avLst/>
          </a:prstGeom>
          <a:ln w="57150" cap="flat">
            <a:solidFill>
              <a:srgbClr val="FFFF00"/>
            </a:solidFill>
            <a:round/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Connecteur droit avec flèche 134">
            <a:extLst>
              <a:ext uri="{FF2B5EF4-FFF2-40B4-BE49-F238E27FC236}">
                <a16:creationId xmlns:a16="http://schemas.microsoft.com/office/drawing/2014/main" id="{B969ABA5-8C88-8682-43E7-2DAF6B1F4404}"/>
              </a:ext>
            </a:extLst>
          </p:cNvPr>
          <p:cNvCxnSpPr>
            <a:cxnSpLocks/>
            <a:stCxn id="289" idx="4"/>
            <a:endCxn id="290" idx="0"/>
          </p:cNvCxnSpPr>
          <p:nvPr/>
        </p:nvCxnSpPr>
        <p:spPr>
          <a:xfrm flipH="1">
            <a:off x="9333298" y="3764697"/>
            <a:ext cx="1438" cy="633595"/>
          </a:xfrm>
          <a:prstGeom prst="straightConnector1">
            <a:avLst/>
          </a:prstGeom>
          <a:ln w="57150" cap="flat">
            <a:solidFill>
              <a:srgbClr val="FFFF00"/>
            </a:solidFill>
            <a:round/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Connecteur droit avec flèche 136">
            <a:extLst>
              <a:ext uri="{FF2B5EF4-FFF2-40B4-BE49-F238E27FC236}">
                <a16:creationId xmlns:a16="http://schemas.microsoft.com/office/drawing/2014/main" id="{BC71EA89-6C05-A571-278C-4AE058EFB816}"/>
              </a:ext>
            </a:extLst>
          </p:cNvPr>
          <p:cNvCxnSpPr>
            <a:cxnSpLocks/>
            <a:stCxn id="290" idx="6"/>
            <a:endCxn id="291" idx="2"/>
          </p:cNvCxnSpPr>
          <p:nvPr/>
        </p:nvCxnSpPr>
        <p:spPr>
          <a:xfrm>
            <a:off x="9558298" y="4623292"/>
            <a:ext cx="634031" cy="4432"/>
          </a:xfrm>
          <a:prstGeom prst="straightConnector1">
            <a:avLst/>
          </a:prstGeom>
          <a:ln w="57150" cap="flat">
            <a:solidFill>
              <a:srgbClr val="FFFF00"/>
            </a:solidFill>
            <a:round/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Connecteur droit avec flèche 139">
            <a:extLst>
              <a:ext uri="{FF2B5EF4-FFF2-40B4-BE49-F238E27FC236}">
                <a16:creationId xmlns:a16="http://schemas.microsoft.com/office/drawing/2014/main" id="{52829A0F-6388-C605-01F5-4948210226F4}"/>
              </a:ext>
            </a:extLst>
          </p:cNvPr>
          <p:cNvCxnSpPr>
            <a:cxnSpLocks/>
            <a:stCxn id="291" idx="0"/>
            <a:endCxn id="292" idx="4"/>
          </p:cNvCxnSpPr>
          <p:nvPr/>
        </p:nvCxnSpPr>
        <p:spPr>
          <a:xfrm flipV="1">
            <a:off x="10417329" y="3756687"/>
            <a:ext cx="0" cy="646037"/>
          </a:xfrm>
          <a:prstGeom prst="straightConnector1">
            <a:avLst/>
          </a:prstGeom>
          <a:ln w="57150" cap="flat">
            <a:solidFill>
              <a:srgbClr val="FFFF00"/>
            </a:solidFill>
            <a:round/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onnecteur droit avec flèche 142">
            <a:extLst>
              <a:ext uri="{FF2B5EF4-FFF2-40B4-BE49-F238E27FC236}">
                <a16:creationId xmlns:a16="http://schemas.microsoft.com/office/drawing/2014/main" id="{5AB0DAE2-3CE5-1393-D103-50737081DC24}"/>
              </a:ext>
            </a:extLst>
          </p:cNvPr>
          <p:cNvCxnSpPr>
            <a:cxnSpLocks/>
            <a:stCxn id="292" idx="0"/>
            <a:endCxn id="293" idx="4"/>
          </p:cNvCxnSpPr>
          <p:nvPr/>
        </p:nvCxnSpPr>
        <p:spPr>
          <a:xfrm flipV="1">
            <a:off x="10417329" y="2675993"/>
            <a:ext cx="0" cy="630694"/>
          </a:xfrm>
          <a:prstGeom prst="straightConnector1">
            <a:avLst/>
          </a:prstGeom>
          <a:ln w="57150" cap="flat">
            <a:solidFill>
              <a:srgbClr val="FFFF00"/>
            </a:solidFill>
            <a:round/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Connecteur droit avec flèche 148">
            <a:extLst>
              <a:ext uri="{FF2B5EF4-FFF2-40B4-BE49-F238E27FC236}">
                <a16:creationId xmlns:a16="http://schemas.microsoft.com/office/drawing/2014/main" id="{D25FD842-FC4E-627B-8C64-D10CBC17D154}"/>
              </a:ext>
            </a:extLst>
          </p:cNvPr>
          <p:cNvCxnSpPr>
            <a:cxnSpLocks/>
            <a:stCxn id="291" idx="4"/>
            <a:endCxn id="295" idx="0"/>
          </p:cNvCxnSpPr>
          <p:nvPr/>
        </p:nvCxnSpPr>
        <p:spPr>
          <a:xfrm flipH="1">
            <a:off x="10414604" y="4852724"/>
            <a:ext cx="2725" cy="626148"/>
          </a:xfrm>
          <a:prstGeom prst="straightConnector1">
            <a:avLst/>
          </a:prstGeom>
          <a:ln w="57150" cap="flat">
            <a:solidFill>
              <a:srgbClr val="FFFF00"/>
            </a:solidFill>
            <a:round/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Connecteur droit avec flèche 188">
            <a:extLst>
              <a:ext uri="{FF2B5EF4-FFF2-40B4-BE49-F238E27FC236}">
                <a16:creationId xmlns:a16="http://schemas.microsoft.com/office/drawing/2014/main" id="{5426CE7E-A2F2-4AA5-79B8-C88ED6278793}"/>
              </a:ext>
            </a:extLst>
          </p:cNvPr>
          <p:cNvCxnSpPr>
            <a:cxnSpLocks/>
            <a:stCxn id="230" idx="2"/>
            <a:endCxn id="293" idx="4"/>
          </p:cNvCxnSpPr>
          <p:nvPr/>
        </p:nvCxnSpPr>
        <p:spPr>
          <a:xfrm flipH="1" flipV="1">
            <a:off x="10417329" y="2675993"/>
            <a:ext cx="2066" cy="600250"/>
          </a:xfrm>
          <a:prstGeom prst="straightConnector1">
            <a:avLst/>
          </a:prstGeom>
          <a:ln w="203200" cap="flat">
            <a:solidFill>
              <a:schemeClr val="tx2"/>
            </a:solidFill>
            <a:round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Connecteur droit avec flèche 192">
            <a:extLst>
              <a:ext uri="{FF2B5EF4-FFF2-40B4-BE49-F238E27FC236}">
                <a16:creationId xmlns:a16="http://schemas.microsoft.com/office/drawing/2014/main" id="{F1D2216A-E6ED-DE1E-AFD9-847BE6E4D759}"/>
              </a:ext>
            </a:extLst>
          </p:cNvPr>
          <p:cNvCxnSpPr>
            <a:cxnSpLocks/>
            <a:stCxn id="252" idx="0"/>
            <a:endCxn id="292" idx="4"/>
          </p:cNvCxnSpPr>
          <p:nvPr/>
        </p:nvCxnSpPr>
        <p:spPr>
          <a:xfrm flipH="1" flipV="1">
            <a:off x="10417329" y="3756687"/>
            <a:ext cx="2066" cy="605941"/>
          </a:xfrm>
          <a:prstGeom prst="straightConnector1">
            <a:avLst/>
          </a:prstGeom>
          <a:ln w="203200" cap="flat">
            <a:solidFill>
              <a:schemeClr val="tx2"/>
            </a:solidFill>
            <a:round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Connecteur droit avec flèche 197">
            <a:extLst>
              <a:ext uri="{FF2B5EF4-FFF2-40B4-BE49-F238E27FC236}">
                <a16:creationId xmlns:a16="http://schemas.microsoft.com/office/drawing/2014/main" id="{D0A0A0FA-3D1A-6254-61E5-6B17687CE12D}"/>
              </a:ext>
            </a:extLst>
          </p:cNvPr>
          <p:cNvCxnSpPr>
            <a:cxnSpLocks/>
            <a:stCxn id="291" idx="2"/>
            <a:endCxn id="290" idx="6"/>
          </p:cNvCxnSpPr>
          <p:nvPr/>
        </p:nvCxnSpPr>
        <p:spPr>
          <a:xfrm flipH="1" flipV="1">
            <a:off x="9558298" y="4623292"/>
            <a:ext cx="634031" cy="4432"/>
          </a:xfrm>
          <a:prstGeom prst="straightConnector1">
            <a:avLst/>
          </a:prstGeom>
          <a:ln w="203200" cap="flat">
            <a:solidFill>
              <a:schemeClr val="tx2"/>
            </a:solidFill>
            <a:round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Connecteur droit avec flèche 200">
            <a:extLst>
              <a:ext uri="{FF2B5EF4-FFF2-40B4-BE49-F238E27FC236}">
                <a16:creationId xmlns:a16="http://schemas.microsoft.com/office/drawing/2014/main" id="{4A22D311-9933-F6FA-F14B-B1D01ADDB911}"/>
              </a:ext>
            </a:extLst>
          </p:cNvPr>
          <p:cNvCxnSpPr>
            <a:cxnSpLocks/>
            <a:stCxn id="290" idx="0"/>
            <a:endCxn id="289" idx="4"/>
          </p:cNvCxnSpPr>
          <p:nvPr/>
        </p:nvCxnSpPr>
        <p:spPr>
          <a:xfrm flipV="1">
            <a:off x="9333298" y="3764697"/>
            <a:ext cx="1438" cy="633595"/>
          </a:xfrm>
          <a:prstGeom prst="straightConnector1">
            <a:avLst/>
          </a:prstGeom>
          <a:ln w="203200" cap="flat">
            <a:solidFill>
              <a:schemeClr val="tx2"/>
            </a:solidFill>
            <a:round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Connecteur droit avec flèche 203">
            <a:extLst>
              <a:ext uri="{FF2B5EF4-FFF2-40B4-BE49-F238E27FC236}">
                <a16:creationId xmlns:a16="http://schemas.microsoft.com/office/drawing/2014/main" id="{0B5C8004-907E-E134-3B71-EA30F470D395}"/>
              </a:ext>
            </a:extLst>
          </p:cNvPr>
          <p:cNvCxnSpPr>
            <a:cxnSpLocks/>
            <a:stCxn id="289" idx="2"/>
            <a:endCxn id="288" idx="6"/>
          </p:cNvCxnSpPr>
          <p:nvPr/>
        </p:nvCxnSpPr>
        <p:spPr>
          <a:xfrm flipH="1" flipV="1">
            <a:off x="8482894" y="3538064"/>
            <a:ext cx="626842" cy="1633"/>
          </a:xfrm>
          <a:prstGeom prst="straightConnector1">
            <a:avLst/>
          </a:prstGeom>
          <a:ln w="203200" cap="flat">
            <a:solidFill>
              <a:schemeClr val="tx2"/>
            </a:solidFill>
            <a:round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Connecteur droit avec flèche 206">
            <a:extLst>
              <a:ext uri="{FF2B5EF4-FFF2-40B4-BE49-F238E27FC236}">
                <a16:creationId xmlns:a16="http://schemas.microsoft.com/office/drawing/2014/main" id="{76FAD772-6AC3-ACCE-2B49-8617CA518215}"/>
              </a:ext>
            </a:extLst>
          </p:cNvPr>
          <p:cNvCxnSpPr>
            <a:cxnSpLocks/>
            <a:stCxn id="288" idx="0"/>
            <a:endCxn id="287" idx="4"/>
          </p:cNvCxnSpPr>
          <p:nvPr/>
        </p:nvCxnSpPr>
        <p:spPr>
          <a:xfrm flipV="1">
            <a:off x="8257894" y="2678052"/>
            <a:ext cx="1392" cy="635012"/>
          </a:xfrm>
          <a:prstGeom prst="straightConnector1">
            <a:avLst/>
          </a:prstGeom>
          <a:ln w="203200" cap="flat">
            <a:solidFill>
              <a:schemeClr val="tx2"/>
            </a:solidFill>
            <a:round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Connecteur droit avec flèche 209">
            <a:extLst>
              <a:ext uri="{FF2B5EF4-FFF2-40B4-BE49-F238E27FC236}">
                <a16:creationId xmlns:a16="http://schemas.microsoft.com/office/drawing/2014/main" id="{10A11DF1-BED0-A8BC-E8C8-349F3A8F74DD}"/>
              </a:ext>
            </a:extLst>
          </p:cNvPr>
          <p:cNvCxnSpPr>
            <a:cxnSpLocks/>
            <a:stCxn id="287" idx="2"/>
            <a:endCxn id="281" idx="6"/>
          </p:cNvCxnSpPr>
          <p:nvPr/>
        </p:nvCxnSpPr>
        <p:spPr>
          <a:xfrm flipH="1">
            <a:off x="7397846" y="2453052"/>
            <a:ext cx="636440" cy="1144"/>
          </a:xfrm>
          <a:prstGeom prst="straightConnector1">
            <a:avLst/>
          </a:prstGeom>
          <a:ln w="203200" cap="flat">
            <a:solidFill>
              <a:schemeClr val="tx2"/>
            </a:solidFill>
            <a:round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68E91B7-BB9C-A431-5B2A-390CF576C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946259B-8396-46CD-AD42-FDEDA89DA278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9077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000"/>
                            </p:stCondLst>
                            <p:childTnLst>
                              <p:par>
                                <p:cTn id="44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5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000"/>
                            </p:stCondLst>
                            <p:childTnLst>
                              <p:par>
                                <p:cTn id="58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45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0"/>
                            </p:stCondLst>
                            <p:childTnLst>
                              <p:par>
                                <p:cTn id="72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500"/>
                            </p:stCondLst>
                            <p:childTnLst>
                              <p:par>
                                <p:cTn id="7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6000"/>
                            </p:stCondLst>
                            <p:childTnLst>
                              <p:par>
                                <p:cTn id="86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3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3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6500"/>
                            </p:stCondLst>
                            <p:childTnLst>
                              <p:par>
                                <p:cTn id="9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7000"/>
                            </p:stCondLst>
                            <p:childTnLst>
                              <p:par>
                                <p:cTn id="106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3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3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7500"/>
                            </p:stCondLst>
                            <p:childTnLst>
                              <p:par>
                                <p:cTn id="113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3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3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8000"/>
                            </p:stCondLst>
                            <p:childTnLst>
                              <p:par>
                                <p:cTn id="1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8500"/>
                            </p:stCondLst>
                            <p:childTnLst>
                              <p:par>
                                <p:cTn id="127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3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3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500" fill="hold"/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9000"/>
                            </p:stCondLst>
                            <p:childTnLst>
                              <p:par>
                                <p:cTn id="1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9500"/>
                            </p:stCondLst>
                            <p:childTnLst>
                              <p:par>
                                <p:cTn id="1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10000"/>
                            </p:stCondLst>
                            <p:childTnLst>
                              <p:par>
                                <p:cTn id="1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10500"/>
                            </p:stCondLst>
                            <p:childTnLst>
                              <p:par>
                                <p:cTn id="1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11000"/>
                            </p:stCondLst>
                            <p:childTnLst>
                              <p:par>
                                <p:cTn id="1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11500"/>
                            </p:stCondLst>
                            <p:childTnLst>
                              <p:par>
                                <p:cTn id="15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" fill="hold">
                            <p:stCondLst>
                              <p:cond delay="12000"/>
                            </p:stCondLst>
                            <p:childTnLst>
                              <p:par>
                                <p:cTn id="15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1" grpId="0" animBg="1"/>
      <p:bldP spid="287" grpId="0" animBg="1"/>
      <p:bldP spid="288" grpId="0" animBg="1"/>
      <p:bldP spid="289" grpId="0" animBg="1"/>
      <p:bldP spid="290" grpId="0" animBg="1"/>
      <p:bldP spid="291" grpId="0" animBg="1"/>
      <p:bldP spid="292" grpId="0" animBg="1"/>
      <p:bldP spid="293" grpId="0" animBg="1"/>
      <p:bldP spid="295" grpId="0" animBg="1"/>
      <p:bldP spid="302" grpId="0" animBg="1"/>
      <p:bldP spid="303" grpId="0" animBg="1"/>
      <p:bldP spid="304" grpId="0" animBg="1"/>
      <p:bldP spid="305" grpId="0" animBg="1"/>
      <p:bldP spid="306" grpId="0" animBg="1"/>
      <p:bldP spid="307" grpId="0" animBg="1"/>
      <p:bldP spid="308" grpId="0" animBg="1"/>
      <p:bldP spid="309" grpId="0" animBg="1"/>
      <p:bldP spid="311" grpId="0" animBg="1"/>
      <p:bldP spid="4" grpId="0"/>
      <p:bldP spid="12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79FC024-4FE9-8AA3-F1AA-AE6D5D81D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/>
              <a:t>Démo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8DD855E-6701-A19A-7EB2-3E86B8482E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endParaRPr lang="fr-CH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98B4D8F-EB5B-4FAE-055A-170F3756BC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946259B-8396-46CD-AD42-FDEDA89DA278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2054" name="Picture 6" descr="LA VIE EST UN LABYRINTHE : COMMENT SORTIR GAGNANT DU JEU ?">
            <a:extLst>
              <a:ext uri="{FF2B5EF4-FFF2-40B4-BE49-F238E27FC236}">
                <a16:creationId xmlns:a16="http://schemas.microsoft.com/office/drawing/2014/main" id="{3DEC04E2-9FF7-2E9A-56F2-A9695A3872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3241" y="1494287"/>
            <a:ext cx="7589902" cy="5363713"/>
          </a:xfrm>
          <a:prstGeom prst="rect">
            <a:avLst/>
          </a:prstGeom>
          <a:noFill/>
          <a:effectLst>
            <a:softEdge rad="317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3988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ED82D52-D7C1-A840-137D-AD04E0B6C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/>
              <a:t>Résultats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69C18EC-4E31-090B-8E5F-E046B8BFA0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fr-CH" dirty="0"/>
              <a:t>Lors de la génération :</a:t>
            </a:r>
          </a:p>
          <a:p>
            <a:pPr lvl="1"/>
            <a:r>
              <a:rPr lang="fr-CH" dirty="0"/>
              <a:t>Chemin parcouru = 2 * (nombre de nœuds) – 1</a:t>
            </a:r>
          </a:p>
          <a:p>
            <a:r>
              <a:rPr lang="fr-CH" dirty="0"/>
              <a:t>Lors de la résolution :</a:t>
            </a:r>
          </a:p>
          <a:p>
            <a:pPr lvl="1"/>
            <a:r>
              <a:rPr lang="fr-CH" dirty="0"/>
              <a:t>À distance égale, privilégie l’ordre : haut, gauche, droite, bas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072F28FA-FA63-424B-6D0D-825BD4059B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7823" y="174928"/>
            <a:ext cx="2826689" cy="2826689"/>
          </a:xfrm>
          <a:prstGeom prst="rect">
            <a:avLst/>
          </a:prstGeom>
          <a:gradFill flip="none" rotWithShape="1">
            <a:gsLst>
              <a:gs pos="0">
                <a:srgbClr val="0070C0"/>
              </a:gs>
              <a:gs pos="68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solidFill>
              <a:schemeClr val="accent1"/>
            </a:solidFill>
          </a:ln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F07ACAD-55B8-FEDE-E8DC-17E0868AFD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946259B-8396-46CD-AD42-FDEDA89DA278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6566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BF67669-9830-676E-39C0-34A6D31A5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/>
              <a:t>Conclusion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78BAF74-D959-497C-0528-D5CB514786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endParaRPr lang="fr-CH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68D260F-76F0-34B7-4808-0BF0E2C6DC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946259B-8396-46CD-AD42-FDEDA89DA278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4796E72-E547-F2AC-7E3F-4123993CAC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8254" y="1606481"/>
            <a:ext cx="6495492" cy="5074603"/>
          </a:xfrm>
          <a:prstGeom prst="rect">
            <a:avLst/>
          </a:prstGeom>
          <a:effectLst>
            <a:softEdge rad="317500"/>
          </a:effectLst>
        </p:spPr>
      </p:pic>
    </p:spTree>
    <p:extLst>
      <p:ext uri="{BB962C8B-B14F-4D97-AF65-F5344CB8AC3E}">
        <p14:creationId xmlns:p14="http://schemas.microsoft.com/office/powerpoint/2010/main" val="768542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heme/theme1.xml><?xml version="1.0" encoding="utf-8"?>
<a:theme xmlns:a="http://schemas.openxmlformats.org/drawingml/2006/main" name="Vue">
  <a:themeElements>
    <a:clrScheme name="Bleu chaud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Vue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ue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3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7B713C7F-58B7-4AE9-B361-B13EB9EC4C0C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TM03457515[[fn=Vue]]</Template>
  <TotalTime>48</TotalTime>
  <Words>181</Words>
  <Application>Microsoft Office PowerPoint</Application>
  <PresentationFormat>Grand écran</PresentationFormat>
  <Paragraphs>61</Paragraphs>
  <Slides>9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9</vt:i4>
      </vt:variant>
    </vt:vector>
  </HeadingPairs>
  <TitlesOfParts>
    <vt:vector size="15" baseType="lpstr">
      <vt:lpstr>Arial</vt:lpstr>
      <vt:lpstr>Calibri</vt:lpstr>
      <vt:lpstr>Century Schoolbook</vt:lpstr>
      <vt:lpstr>Consolas</vt:lpstr>
      <vt:lpstr>Wingdings 2</vt:lpstr>
      <vt:lpstr>Vue</vt:lpstr>
      <vt:lpstr>Labyrinth Path Solver </vt:lpstr>
      <vt:lpstr>Sommaire</vt:lpstr>
      <vt:lpstr>Introduction</vt:lpstr>
      <vt:lpstr>Structure de données</vt:lpstr>
      <vt:lpstr>Algorithmes - Génération du labyrinthe</vt:lpstr>
      <vt:lpstr>Algorithmes - Résolution du labyrinthe</vt:lpstr>
      <vt:lpstr>Démo</vt:lpstr>
      <vt:lpstr>Résultats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Labyrinth Path Solver </dc:title>
  <dc:creator>Chappuis Sébastien</dc:creator>
  <cp:lastModifiedBy>Allemann Jonas</cp:lastModifiedBy>
  <cp:revision>2</cp:revision>
  <dcterms:created xsi:type="dcterms:W3CDTF">2022-06-15T07:31:49Z</dcterms:created>
  <dcterms:modified xsi:type="dcterms:W3CDTF">2022-06-19T20:29:56Z</dcterms:modified>
</cp:coreProperties>
</file>